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Montserrat"/>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regular.fntdata"/><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1d5aa1c0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1d5aa1c0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bda8066b62_0_1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gbda8066b62_0_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500">
                <a:solidFill>
                  <a:srgbClr val="5F6062"/>
                </a:solidFill>
                <a:highlight>
                  <a:srgbClr val="FFFFFF"/>
                </a:highlight>
                <a:latin typeface="Montserrat"/>
                <a:ea typeface="Montserrat"/>
                <a:cs typeface="Montserrat"/>
                <a:sym typeface="Montserrat"/>
              </a:rPr>
              <a:t>The CESJDS Center for Excellence and Engagement in Jewish History is a hub for Jewish History consulting, training, and learning. The Center:</a:t>
            </a:r>
            <a:endParaRPr sz="1500">
              <a:solidFill>
                <a:srgbClr val="5F6062"/>
              </a:solidFill>
              <a:highlight>
                <a:srgbClr val="FFFFFF"/>
              </a:highlight>
              <a:latin typeface="Montserrat"/>
              <a:ea typeface="Montserrat"/>
              <a:cs typeface="Montserrat"/>
              <a:sym typeface="Montserrat"/>
            </a:endParaRPr>
          </a:p>
          <a:p>
            <a:pPr indent="-323850" lvl="0" marL="457200" rtl="0" algn="l">
              <a:lnSpc>
                <a:spcPct val="115000"/>
              </a:lnSpc>
              <a:spcBef>
                <a:spcPts val="1500"/>
              </a:spcBef>
              <a:spcAft>
                <a:spcPts val="0"/>
              </a:spcAft>
              <a:buClr>
                <a:srgbClr val="5F6062"/>
              </a:buClr>
              <a:buSzPts val="1500"/>
              <a:buFont typeface="Montserrat"/>
              <a:buChar char="●"/>
            </a:pPr>
            <a:r>
              <a:rPr lang="en" sz="1500">
                <a:solidFill>
                  <a:srgbClr val="5F6062"/>
                </a:solidFill>
                <a:highlight>
                  <a:srgbClr val="FFFFFF"/>
                </a:highlight>
                <a:latin typeface="Montserrat"/>
                <a:ea typeface="Montserrat"/>
                <a:cs typeface="Montserrat"/>
                <a:sym typeface="Montserrat"/>
              </a:rPr>
              <a:t>Trains teachers and administrators in Jewish History content and pedagogy</a:t>
            </a:r>
            <a:endParaRPr sz="1500">
              <a:solidFill>
                <a:srgbClr val="5F6062"/>
              </a:solidFill>
              <a:highlight>
                <a:srgbClr val="FFFFFF"/>
              </a:highlight>
              <a:latin typeface="Montserrat"/>
              <a:ea typeface="Montserrat"/>
              <a:cs typeface="Montserrat"/>
              <a:sym typeface="Montserrat"/>
            </a:endParaRPr>
          </a:p>
          <a:p>
            <a:pPr indent="-323850" lvl="0" marL="457200" rtl="0" algn="l">
              <a:lnSpc>
                <a:spcPct val="115000"/>
              </a:lnSpc>
              <a:spcBef>
                <a:spcPts val="0"/>
              </a:spcBef>
              <a:spcAft>
                <a:spcPts val="0"/>
              </a:spcAft>
              <a:buClr>
                <a:srgbClr val="5F6062"/>
              </a:buClr>
              <a:buSzPts val="1500"/>
              <a:buFont typeface="Montserrat"/>
              <a:buChar char="●"/>
            </a:pPr>
            <a:r>
              <a:rPr lang="en" sz="1500">
                <a:solidFill>
                  <a:srgbClr val="5F6062"/>
                </a:solidFill>
                <a:highlight>
                  <a:srgbClr val="FFFFFF"/>
                </a:highlight>
                <a:latin typeface="Montserrat"/>
                <a:ea typeface="Montserrat"/>
                <a:cs typeface="Montserrat"/>
                <a:sym typeface="Montserrat"/>
              </a:rPr>
              <a:t>Works with schools to set and achieve curricular goals in Jewish History particular to their school’s needs</a:t>
            </a:r>
            <a:endParaRPr sz="1500">
              <a:solidFill>
                <a:srgbClr val="5F6062"/>
              </a:solidFill>
              <a:highlight>
                <a:srgbClr val="FFFFFF"/>
              </a:highlight>
              <a:latin typeface="Montserrat"/>
              <a:ea typeface="Montserrat"/>
              <a:cs typeface="Montserrat"/>
              <a:sym typeface="Montserrat"/>
            </a:endParaRPr>
          </a:p>
          <a:p>
            <a:pPr indent="-323850" lvl="0" marL="457200" rtl="0" algn="l">
              <a:lnSpc>
                <a:spcPct val="115000"/>
              </a:lnSpc>
              <a:spcBef>
                <a:spcPts val="0"/>
              </a:spcBef>
              <a:spcAft>
                <a:spcPts val="0"/>
              </a:spcAft>
              <a:buClr>
                <a:srgbClr val="5F6062"/>
              </a:buClr>
              <a:buSzPts val="1500"/>
              <a:buFont typeface="Montserrat"/>
              <a:buChar char="●"/>
            </a:pPr>
            <a:r>
              <a:rPr lang="en" sz="1500">
                <a:solidFill>
                  <a:srgbClr val="5F6062"/>
                </a:solidFill>
                <a:highlight>
                  <a:srgbClr val="FFFFFF"/>
                </a:highlight>
                <a:latin typeface="Montserrat"/>
                <a:ea typeface="Montserrat"/>
                <a:cs typeface="Montserrat"/>
                <a:sym typeface="Montserrat"/>
              </a:rPr>
              <a:t>Offers lectures and adult education on topics in Jewish History</a:t>
            </a:r>
            <a:endParaRPr sz="1500">
              <a:solidFill>
                <a:srgbClr val="5F6062"/>
              </a:solidFill>
              <a:highlight>
                <a:srgbClr val="FFFFFF"/>
              </a:highlight>
              <a:latin typeface="Montserrat"/>
              <a:ea typeface="Montserrat"/>
              <a:cs typeface="Montserrat"/>
              <a:sym typeface="Montserrat"/>
            </a:endParaRPr>
          </a:p>
          <a:p>
            <a:pPr indent="0" lvl="0" marL="0" rtl="0" algn="l">
              <a:lnSpc>
                <a:spcPct val="115000"/>
              </a:lnSpc>
              <a:spcBef>
                <a:spcPts val="1500"/>
              </a:spcBef>
              <a:spcAft>
                <a:spcPts val="0"/>
              </a:spcAft>
              <a:buNone/>
            </a:pPr>
            <a:r>
              <a:rPr lang="en" sz="1500">
                <a:solidFill>
                  <a:srgbClr val="5F6062"/>
                </a:solidFill>
                <a:highlight>
                  <a:srgbClr val="FFFFFF"/>
                </a:highlight>
                <a:latin typeface="Montserrat"/>
                <a:ea typeface="Montserrat"/>
                <a:cs typeface="Montserrat"/>
                <a:sym typeface="Montserrat"/>
              </a:rPr>
              <a:t> pleased to host Middle School and High School educators for the 2023 CEEJH Jewish History Summer Institute focused on Israel, Zionism, and the Jewish World.  From June 25-28, 2023, we will gather in Rockville, MD, to learn from experts on Jewish History, to plan curricular units focused on Israel, Zionism, and the Jewish World, and to share pedagogical methods, tips, and best practices in the teaching of Jewish History. </a:t>
            </a:r>
            <a:endParaRPr sz="1500">
              <a:solidFill>
                <a:srgbClr val="5F6062"/>
              </a:solidFill>
              <a:highlight>
                <a:srgbClr val="FFFFFF"/>
              </a:highlight>
              <a:latin typeface="Montserrat"/>
              <a:ea typeface="Montserrat"/>
              <a:cs typeface="Montserrat"/>
              <a:sym typeface="Montserrat"/>
            </a:endParaRPr>
          </a:p>
          <a:p>
            <a:pPr indent="0" lvl="0" marL="0" rtl="0" algn="l">
              <a:lnSpc>
                <a:spcPct val="115000"/>
              </a:lnSpc>
              <a:spcBef>
                <a:spcPts val="1500"/>
              </a:spcBef>
              <a:spcAft>
                <a:spcPts val="0"/>
              </a:spcAft>
              <a:buNone/>
            </a:pPr>
            <a:r>
              <a:rPr lang="en" sz="1500">
                <a:solidFill>
                  <a:srgbClr val="5F6062"/>
                </a:solidFill>
                <a:highlight>
                  <a:srgbClr val="FFFFFF"/>
                </a:highlight>
                <a:latin typeface="Montserrat"/>
                <a:ea typeface="Montserrat"/>
                <a:cs typeface="Montserrat"/>
                <a:sym typeface="Montserrat"/>
              </a:rPr>
              <a:t>Following the Summer Institute, each school team will be matched with a member of the CEEJH faculty who will support them in their implementation of the project throughout the year, including virtual and in-person site visits.</a:t>
            </a:r>
            <a:endParaRPr sz="1500">
              <a:solidFill>
                <a:srgbClr val="5F6062"/>
              </a:solidFill>
              <a:highlight>
                <a:srgbClr val="FFFFFF"/>
              </a:highlight>
              <a:latin typeface="Montserrat"/>
              <a:ea typeface="Montserrat"/>
              <a:cs typeface="Montserrat"/>
              <a:sym typeface="Montserrat"/>
            </a:endParaRPr>
          </a:p>
          <a:p>
            <a:pPr indent="0" lvl="0" marL="0" rtl="0" algn="l">
              <a:spcBef>
                <a:spcPts val="150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3a533dbfa3_0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g23a533dbfa3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This is a slide that Laurie made for me a few years ago.  Feel free to update if necessary.</a:t>
            </a:r>
            <a:endParaRPr/>
          </a:p>
          <a:p>
            <a:pPr indent="0" lvl="0" marL="0" rtl="0" algn="l">
              <a:spcBef>
                <a:spcPts val="0"/>
              </a:spcBef>
              <a:spcAft>
                <a:spcPts val="0"/>
              </a:spcAft>
              <a:buClr>
                <a:schemeClr val="dk1"/>
              </a:buClr>
              <a:buSzPts val="1100"/>
              <a:buFont typeface="Arial"/>
              <a:buNone/>
            </a:pPr>
            <a:r>
              <a:rPr lang="en"/>
              <a:t>Rachel - I updated this slide.</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1d82dc59f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1d82dc59f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3cdb4dab9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3cdb4dab9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 four full-time HS </a:t>
            </a:r>
            <a:r>
              <a:rPr lang="en"/>
              <a:t>faculty</a:t>
            </a:r>
            <a:r>
              <a:rPr lang="en"/>
              <a:t> members have advanced degrees in Jewish History.  We come from academia, so our approach is academic.  And yet, in a day school there is the possibility of teaching and connecting the personal with the academic.  </a:t>
            </a:r>
            <a:endParaRPr/>
          </a:p>
          <a:p>
            <a:pPr indent="0" lvl="0" marL="0" rtl="0" algn="l">
              <a:spcBef>
                <a:spcPts val="0"/>
              </a:spcBef>
              <a:spcAft>
                <a:spcPts val="0"/>
              </a:spcAft>
              <a:buNone/>
            </a:pPr>
            <a:r>
              <a:t/>
            </a:r>
            <a:endParaRPr/>
          </a:p>
          <a:p>
            <a:pPr indent="457200" lvl="0" marL="0" rtl="0" algn="l">
              <a:lnSpc>
                <a:spcPct val="115000"/>
              </a:lnSpc>
              <a:spcBef>
                <a:spcPts val="0"/>
              </a:spcBef>
              <a:spcAft>
                <a:spcPts val="0"/>
              </a:spcAft>
              <a:buNone/>
            </a:pPr>
            <a:r>
              <a:rPr lang="en">
                <a:solidFill>
                  <a:schemeClr val="dk1"/>
                </a:solidFill>
              </a:rPr>
              <a:t>If our students understand Jewish History, they can understand the Jewish present, both personal and communal.  Yes, an ancestor of theirs may have made an individual decision based on a set of personal circumstances to leave a certain place at a certain time.  However, understanding that hundreds or thousands or even millions of Jews made that same choice at that same time puts those individual choices in a larger perspective. If their ancestors were part of a bigger story, this frees our own students to explore their own legitimate place in this story.  We guide our students in broadening their understanding of the Jewish community, challenging their assumptions of historical narratives, and developing empathy for different points of view.  </a:t>
            </a:r>
            <a:endParaRPr>
              <a:solidFill>
                <a:schemeClr val="dk1"/>
              </a:solidFill>
            </a:endParaRPr>
          </a:p>
          <a:p>
            <a:pPr indent="457200" lvl="0" marL="0" rtl="0" algn="l">
              <a:lnSpc>
                <a:spcPct val="115000"/>
              </a:lnSpc>
              <a:spcBef>
                <a:spcPts val="0"/>
              </a:spcBef>
              <a:spcAft>
                <a:spcPts val="0"/>
              </a:spcAft>
              <a:buNone/>
            </a:pPr>
            <a:r>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The micro lens of Jewish History challenges and adds complexity to the macro lens of World History, and vice versa.  </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1d82dc59fe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1d82dc59f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high school, our students have separate requirements in history, JH, and in JT.  In addition to the required courses, students can choose among an array of distributional courses that allow them to explore different areas of Jewish history.  We have courses focused on Israel, America, and the rest of the Jewish world, and we lead our students in considering various lenses of study: through politics, economy, religion, gender, race, and ethnicity.  For example, </a:t>
            </a:r>
            <a:r>
              <a:rPr lang="en"/>
              <a:t>American Jewish History through Film/Lit considers the different ways American Jews have been viewed by others and how they have understood themselves at various points in time.  We analyze the Jewish characters in fiction and film using the various lenses of race, religion, gender, and ethnicity.  Many of the courses engage students with current event discussions and change each time they are taught based on what is happening at that given moment.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bda8066b62_0_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bda8066b62_0_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Jewish History allows our students (and their families!) to connect their own beliefs, identities, and traditions to the Jewish community, a community that is both diverse and united through time and space.  Understanding Jewish History as the connective tissue of a Jewish Day School, the subject that brings together Jewish texts, Hebrew language, history, Israel, and an individual’s lived Jewish experience, helps us understand how a study of Jewish History anchors our students’ Jewish identities in a non-judgmental and non-threatening way.  We teach Jewish History with an eye to helping our high school students formulate a clearly articulated Jewish identity within a pluralistic environment.  </a:t>
            </a:r>
            <a:endParaRPr>
              <a:solidFill>
                <a:schemeClr val="dk1"/>
              </a:solidFill>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1d82dc59fe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1d82dc59fe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bda8066b62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bda8066b62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1d82dc59f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1d82dc59f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3" name="Shape 53"/>
        <p:cNvGrpSpPr/>
        <p:nvPr/>
      </p:nvGrpSpPr>
      <p:grpSpPr>
        <a:xfrm>
          <a:off x="0" y="0"/>
          <a:ext cx="0" cy="0"/>
          <a:chOff x="0" y="0"/>
          <a:chExt cx="0" cy="0"/>
        </a:xfrm>
      </p:grpSpPr>
      <p:sp>
        <p:nvSpPr>
          <p:cNvPr id="54" name="Google Shape;54;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5" name="Google Shape;55;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rgbClr val="141E93"/>
              </a:buClr>
              <a:buSzPts val="3200"/>
              <a:buFont typeface="Arial"/>
              <a:buNone/>
              <a:defRPr sz="3200">
                <a:solidFill>
                  <a:srgbClr val="141E93"/>
                </a:solidFill>
              </a:defRPr>
            </a:lvl1pPr>
            <a:lvl2pPr lvl="1" rtl="0" algn="ctr">
              <a:lnSpc>
                <a:spcPct val="100000"/>
              </a:lnSpc>
              <a:spcBef>
                <a:spcPts val="0"/>
              </a:spcBef>
              <a:spcAft>
                <a:spcPts val="0"/>
              </a:spcAft>
              <a:buSzPts val="2800"/>
              <a:buFont typeface="Arial"/>
              <a:buNone/>
              <a:defRPr sz="2800"/>
            </a:lvl2pPr>
            <a:lvl3pPr lvl="2" rtl="0" algn="ctr">
              <a:lnSpc>
                <a:spcPct val="100000"/>
              </a:lnSpc>
              <a:spcBef>
                <a:spcPts val="0"/>
              </a:spcBef>
              <a:spcAft>
                <a:spcPts val="0"/>
              </a:spcAft>
              <a:buSzPts val="2800"/>
              <a:buFont typeface="Arial"/>
              <a:buNone/>
              <a:defRPr sz="2800"/>
            </a:lvl3pPr>
            <a:lvl4pPr lvl="3" rtl="0" algn="ctr">
              <a:lnSpc>
                <a:spcPct val="100000"/>
              </a:lnSpc>
              <a:spcBef>
                <a:spcPts val="0"/>
              </a:spcBef>
              <a:spcAft>
                <a:spcPts val="0"/>
              </a:spcAft>
              <a:buSzPts val="2800"/>
              <a:buFont typeface="Arial"/>
              <a:buNone/>
              <a:defRPr sz="2800"/>
            </a:lvl4pPr>
            <a:lvl5pPr lvl="4" rtl="0" algn="ctr">
              <a:lnSpc>
                <a:spcPct val="100000"/>
              </a:lnSpc>
              <a:spcBef>
                <a:spcPts val="0"/>
              </a:spcBef>
              <a:spcAft>
                <a:spcPts val="0"/>
              </a:spcAft>
              <a:buSzPts val="2800"/>
              <a:buFont typeface="Arial"/>
              <a:buNone/>
              <a:defRPr sz="2800"/>
            </a:lvl5pPr>
            <a:lvl6pPr lvl="5" rtl="0" algn="ctr">
              <a:lnSpc>
                <a:spcPct val="100000"/>
              </a:lnSpc>
              <a:spcBef>
                <a:spcPts val="0"/>
              </a:spcBef>
              <a:spcAft>
                <a:spcPts val="0"/>
              </a:spcAft>
              <a:buSzPts val="2800"/>
              <a:buFont typeface="Arial"/>
              <a:buNone/>
              <a:defRPr sz="2800"/>
            </a:lvl6pPr>
            <a:lvl7pPr lvl="6" rtl="0" algn="ctr">
              <a:lnSpc>
                <a:spcPct val="100000"/>
              </a:lnSpc>
              <a:spcBef>
                <a:spcPts val="0"/>
              </a:spcBef>
              <a:spcAft>
                <a:spcPts val="0"/>
              </a:spcAft>
              <a:buSzPts val="2800"/>
              <a:buFont typeface="Arial"/>
              <a:buNone/>
              <a:defRPr sz="2800"/>
            </a:lvl7pPr>
            <a:lvl8pPr lvl="7" rtl="0" algn="ctr">
              <a:lnSpc>
                <a:spcPct val="100000"/>
              </a:lnSpc>
              <a:spcBef>
                <a:spcPts val="0"/>
              </a:spcBef>
              <a:spcAft>
                <a:spcPts val="0"/>
              </a:spcAft>
              <a:buSzPts val="2800"/>
              <a:buFont typeface="Arial"/>
              <a:buNone/>
              <a:defRPr sz="2800"/>
            </a:lvl8pPr>
            <a:lvl9pPr lvl="8" rtl="0" algn="ctr">
              <a:lnSpc>
                <a:spcPct val="100000"/>
              </a:lnSpc>
              <a:spcBef>
                <a:spcPts val="0"/>
              </a:spcBef>
              <a:spcAft>
                <a:spcPts val="0"/>
              </a:spcAft>
              <a:buSzPts val="2800"/>
              <a:buFont typeface="Arial"/>
              <a:buNone/>
              <a:defRPr sz="2800"/>
            </a:lvl9pPr>
          </a:lstStyle>
          <a:p/>
        </p:txBody>
      </p:sp>
      <p:sp>
        <p:nvSpPr>
          <p:cNvPr id="56" name="Google Shape;56;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7" name="Shape 57"/>
        <p:cNvGrpSpPr/>
        <p:nvPr/>
      </p:nvGrpSpPr>
      <p:grpSpPr>
        <a:xfrm>
          <a:off x="0" y="0"/>
          <a:ext cx="0" cy="0"/>
          <a:chOff x="0" y="0"/>
          <a:chExt cx="0" cy="0"/>
        </a:xfrm>
      </p:grpSpPr>
      <p:sp>
        <p:nvSpPr>
          <p:cNvPr id="58" name="Google Shape;58;p15"/>
          <p:cNvSpPr txBox="1"/>
          <p:nvPr>
            <p:ph type="title"/>
          </p:nvPr>
        </p:nvSpPr>
        <p:spPr>
          <a:xfrm>
            <a:off x="311700" y="5212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4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9" name="Google Shape;59;p15"/>
          <p:cNvSpPr txBox="1"/>
          <p:nvPr>
            <p:ph idx="1" type="body"/>
          </p:nvPr>
        </p:nvSpPr>
        <p:spPr>
          <a:xfrm>
            <a:off x="311700" y="1304875"/>
            <a:ext cx="8520600" cy="3416400"/>
          </a:xfrm>
          <a:prstGeom prst="rect">
            <a:avLst/>
          </a:prstGeom>
          <a:noFill/>
          <a:ln>
            <a:noFill/>
          </a:ln>
        </p:spPr>
        <p:txBody>
          <a:bodyPr anchorCtr="0" anchor="t" bIns="91425" lIns="91425" spcFirstLastPara="1" rIns="91425" wrap="square" tIns="91425">
            <a:noAutofit/>
          </a:bodyPr>
          <a:lstStyle>
            <a:lvl1pPr indent="-387350" lvl="0" marL="457200" rtl="0" algn="l">
              <a:lnSpc>
                <a:spcPct val="115000"/>
              </a:lnSpc>
              <a:spcBef>
                <a:spcPts val="0"/>
              </a:spcBef>
              <a:spcAft>
                <a:spcPts val="0"/>
              </a:spcAft>
              <a:buSzPts val="2500"/>
              <a:buFont typeface="Arial"/>
              <a:buChar char="●"/>
              <a:defRPr/>
            </a:lvl1pPr>
            <a:lvl2pPr indent="-387350" lvl="1" marL="914400" rtl="0" algn="l">
              <a:lnSpc>
                <a:spcPct val="115000"/>
              </a:lnSpc>
              <a:spcBef>
                <a:spcPts val="1600"/>
              </a:spcBef>
              <a:spcAft>
                <a:spcPts val="0"/>
              </a:spcAft>
              <a:buSzPts val="2500"/>
              <a:buFont typeface="Arial"/>
              <a:buChar char="○"/>
              <a:defRPr/>
            </a:lvl2pPr>
            <a:lvl3pPr indent="-387350" lvl="2" marL="1371600" rtl="0" algn="l">
              <a:lnSpc>
                <a:spcPct val="115000"/>
              </a:lnSpc>
              <a:spcBef>
                <a:spcPts val="1600"/>
              </a:spcBef>
              <a:spcAft>
                <a:spcPts val="0"/>
              </a:spcAft>
              <a:buSzPts val="2500"/>
              <a:buFont typeface="Arial"/>
              <a:buChar char="■"/>
              <a:defRPr/>
            </a:lvl3pPr>
            <a:lvl4pPr indent="-387350" lvl="3" marL="1828800" rtl="0" algn="l">
              <a:lnSpc>
                <a:spcPct val="115000"/>
              </a:lnSpc>
              <a:spcBef>
                <a:spcPts val="1600"/>
              </a:spcBef>
              <a:spcAft>
                <a:spcPts val="0"/>
              </a:spcAft>
              <a:buSzPts val="2500"/>
              <a:buFont typeface="Arial"/>
              <a:buChar char="●"/>
              <a:defRPr/>
            </a:lvl4pPr>
            <a:lvl5pPr indent="-387350" lvl="4" marL="2286000" rtl="0" algn="l">
              <a:lnSpc>
                <a:spcPct val="115000"/>
              </a:lnSpc>
              <a:spcBef>
                <a:spcPts val="1600"/>
              </a:spcBef>
              <a:spcAft>
                <a:spcPts val="0"/>
              </a:spcAft>
              <a:buSzPts val="2500"/>
              <a:buFont typeface="Arial"/>
              <a:buChar char="○"/>
              <a:defRPr/>
            </a:lvl5pPr>
            <a:lvl6pPr indent="-387350" lvl="5" marL="2743200" rtl="0" algn="l">
              <a:lnSpc>
                <a:spcPct val="115000"/>
              </a:lnSpc>
              <a:spcBef>
                <a:spcPts val="1600"/>
              </a:spcBef>
              <a:spcAft>
                <a:spcPts val="0"/>
              </a:spcAft>
              <a:buSzPts val="2500"/>
              <a:buFont typeface="Arial"/>
              <a:buChar char="■"/>
              <a:defRPr/>
            </a:lvl6pPr>
            <a:lvl7pPr indent="-387350" lvl="6" marL="3200400" rtl="0" algn="l">
              <a:lnSpc>
                <a:spcPct val="115000"/>
              </a:lnSpc>
              <a:spcBef>
                <a:spcPts val="1600"/>
              </a:spcBef>
              <a:spcAft>
                <a:spcPts val="0"/>
              </a:spcAft>
              <a:buSzPts val="2500"/>
              <a:buFont typeface="Arial"/>
              <a:buChar char="●"/>
              <a:defRPr/>
            </a:lvl7pPr>
            <a:lvl8pPr indent="-387350" lvl="7" marL="3657600" rtl="0" algn="l">
              <a:lnSpc>
                <a:spcPct val="115000"/>
              </a:lnSpc>
              <a:spcBef>
                <a:spcPts val="1600"/>
              </a:spcBef>
              <a:spcAft>
                <a:spcPts val="0"/>
              </a:spcAft>
              <a:buSzPts val="2500"/>
              <a:buFont typeface="Arial"/>
              <a:buChar char="○"/>
              <a:defRPr/>
            </a:lvl8pPr>
            <a:lvl9pPr indent="-387350" lvl="8" marL="4114800" rtl="0" algn="l">
              <a:lnSpc>
                <a:spcPct val="115000"/>
              </a:lnSpc>
              <a:spcBef>
                <a:spcPts val="1600"/>
              </a:spcBef>
              <a:spcAft>
                <a:spcPts val="1600"/>
              </a:spcAft>
              <a:buSzPts val="2500"/>
              <a:buFont typeface="Arial"/>
              <a:buChar char="■"/>
              <a:defRPr/>
            </a:lvl9pPr>
          </a:lstStyle>
          <a:p/>
        </p:txBody>
      </p:sp>
      <p:sp>
        <p:nvSpPr>
          <p:cNvPr id="60" name="Google Shape;6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1" name="Shape 61"/>
        <p:cNvGrpSpPr/>
        <p:nvPr/>
      </p:nvGrpSpPr>
      <p:grpSpPr>
        <a:xfrm>
          <a:off x="0" y="0"/>
          <a:ext cx="0" cy="0"/>
          <a:chOff x="0" y="0"/>
          <a:chExt cx="0" cy="0"/>
        </a:xfrm>
      </p:grpSpPr>
      <p:sp>
        <p:nvSpPr>
          <p:cNvPr id="62" name="Google Shape;62;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3" name="Google Shape;6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4" name="Shape 64"/>
        <p:cNvGrpSpPr/>
        <p:nvPr/>
      </p:nvGrpSpPr>
      <p:grpSpPr>
        <a:xfrm>
          <a:off x="0" y="0"/>
          <a:ext cx="0" cy="0"/>
          <a:chOff x="0" y="0"/>
          <a:chExt cx="0" cy="0"/>
        </a:xfrm>
      </p:grpSpPr>
      <p:sp>
        <p:nvSpPr>
          <p:cNvPr id="65" name="Google Shape;65;p17"/>
          <p:cNvSpPr txBox="1"/>
          <p:nvPr>
            <p:ph type="title"/>
          </p:nvPr>
        </p:nvSpPr>
        <p:spPr>
          <a:xfrm>
            <a:off x="311700" y="5212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4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 name="Google Shape;66;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rtl="0" algn="l">
              <a:lnSpc>
                <a:spcPct val="115000"/>
              </a:lnSpc>
              <a:spcBef>
                <a:spcPts val="0"/>
              </a:spcBef>
              <a:spcAft>
                <a:spcPts val="0"/>
              </a:spcAft>
              <a:buSzPts val="1400"/>
              <a:buFont typeface="Arial"/>
              <a:buChar char="●"/>
              <a:defRPr sz="1400"/>
            </a:lvl1pPr>
            <a:lvl2pPr indent="-304800" lvl="1" marL="914400" rtl="0" algn="l">
              <a:lnSpc>
                <a:spcPct val="115000"/>
              </a:lnSpc>
              <a:spcBef>
                <a:spcPts val="1600"/>
              </a:spcBef>
              <a:spcAft>
                <a:spcPts val="0"/>
              </a:spcAft>
              <a:buSzPts val="1200"/>
              <a:buFont typeface="Arial"/>
              <a:buChar char="○"/>
              <a:defRPr sz="1200"/>
            </a:lvl2pPr>
            <a:lvl3pPr indent="-304800" lvl="2" marL="1371600" rtl="0" algn="l">
              <a:lnSpc>
                <a:spcPct val="115000"/>
              </a:lnSpc>
              <a:spcBef>
                <a:spcPts val="1600"/>
              </a:spcBef>
              <a:spcAft>
                <a:spcPts val="0"/>
              </a:spcAft>
              <a:buSzPts val="1200"/>
              <a:buFont typeface="Arial"/>
              <a:buChar char="■"/>
              <a:defRPr sz="1200"/>
            </a:lvl3pPr>
            <a:lvl4pPr indent="-304800" lvl="3" marL="1828800" rtl="0" algn="l">
              <a:lnSpc>
                <a:spcPct val="115000"/>
              </a:lnSpc>
              <a:spcBef>
                <a:spcPts val="1600"/>
              </a:spcBef>
              <a:spcAft>
                <a:spcPts val="0"/>
              </a:spcAft>
              <a:buSzPts val="1200"/>
              <a:buFont typeface="Arial"/>
              <a:buChar char="●"/>
              <a:defRPr sz="1200"/>
            </a:lvl4pPr>
            <a:lvl5pPr indent="-304800" lvl="4" marL="2286000" rtl="0" algn="l">
              <a:lnSpc>
                <a:spcPct val="115000"/>
              </a:lnSpc>
              <a:spcBef>
                <a:spcPts val="1600"/>
              </a:spcBef>
              <a:spcAft>
                <a:spcPts val="0"/>
              </a:spcAft>
              <a:buSzPts val="1200"/>
              <a:buFont typeface="Arial"/>
              <a:buChar char="○"/>
              <a:defRPr sz="1200"/>
            </a:lvl5pPr>
            <a:lvl6pPr indent="-304800" lvl="5" marL="2743200" rtl="0" algn="l">
              <a:lnSpc>
                <a:spcPct val="115000"/>
              </a:lnSpc>
              <a:spcBef>
                <a:spcPts val="1600"/>
              </a:spcBef>
              <a:spcAft>
                <a:spcPts val="0"/>
              </a:spcAft>
              <a:buSzPts val="1200"/>
              <a:buFont typeface="Arial"/>
              <a:buChar char="■"/>
              <a:defRPr sz="1200"/>
            </a:lvl6pPr>
            <a:lvl7pPr indent="-304800" lvl="6" marL="3200400" rtl="0" algn="l">
              <a:lnSpc>
                <a:spcPct val="115000"/>
              </a:lnSpc>
              <a:spcBef>
                <a:spcPts val="1600"/>
              </a:spcBef>
              <a:spcAft>
                <a:spcPts val="0"/>
              </a:spcAft>
              <a:buSzPts val="1200"/>
              <a:buFont typeface="Arial"/>
              <a:buChar char="●"/>
              <a:defRPr sz="1200"/>
            </a:lvl7pPr>
            <a:lvl8pPr indent="-304800" lvl="7" marL="3657600" rtl="0" algn="l">
              <a:lnSpc>
                <a:spcPct val="115000"/>
              </a:lnSpc>
              <a:spcBef>
                <a:spcPts val="1600"/>
              </a:spcBef>
              <a:spcAft>
                <a:spcPts val="0"/>
              </a:spcAft>
              <a:buSzPts val="1200"/>
              <a:buFont typeface="Arial"/>
              <a:buChar char="○"/>
              <a:defRPr sz="1200"/>
            </a:lvl8pPr>
            <a:lvl9pPr indent="-304800" lvl="8" marL="4114800" rtl="0" algn="l">
              <a:lnSpc>
                <a:spcPct val="115000"/>
              </a:lnSpc>
              <a:spcBef>
                <a:spcPts val="1600"/>
              </a:spcBef>
              <a:spcAft>
                <a:spcPts val="1600"/>
              </a:spcAft>
              <a:buSzPts val="1200"/>
              <a:buFont typeface="Arial"/>
              <a:buChar char="■"/>
              <a:defRPr sz="1200"/>
            </a:lvl9pPr>
          </a:lstStyle>
          <a:p/>
        </p:txBody>
      </p:sp>
      <p:sp>
        <p:nvSpPr>
          <p:cNvPr id="67" name="Google Shape;67;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rtl="0" algn="l">
              <a:lnSpc>
                <a:spcPct val="115000"/>
              </a:lnSpc>
              <a:spcBef>
                <a:spcPts val="0"/>
              </a:spcBef>
              <a:spcAft>
                <a:spcPts val="0"/>
              </a:spcAft>
              <a:buSzPts val="1400"/>
              <a:buFont typeface="Arial"/>
              <a:buChar char="●"/>
              <a:defRPr sz="1400"/>
            </a:lvl1pPr>
            <a:lvl2pPr indent="-304800" lvl="1" marL="914400" rtl="0" algn="l">
              <a:lnSpc>
                <a:spcPct val="115000"/>
              </a:lnSpc>
              <a:spcBef>
                <a:spcPts val="1600"/>
              </a:spcBef>
              <a:spcAft>
                <a:spcPts val="0"/>
              </a:spcAft>
              <a:buSzPts val="1200"/>
              <a:buFont typeface="Arial"/>
              <a:buChar char="○"/>
              <a:defRPr sz="1200"/>
            </a:lvl2pPr>
            <a:lvl3pPr indent="-304800" lvl="2" marL="1371600" rtl="0" algn="l">
              <a:lnSpc>
                <a:spcPct val="115000"/>
              </a:lnSpc>
              <a:spcBef>
                <a:spcPts val="1600"/>
              </a:spcBef>
              <a:spcAft>
                <a:spcPts val="0"/>
              </a:spcAft>
              <a:buSzPts val="1200"/>
              <a:buFont typeface="Arial"/>
              <a:buChar char="■"/>
              <a:defRPr sz="1200"/>
            </a:lvl3pPr>
            <a:lvl4pPr indent="-304800" lvl="3" marL="1828800" rtl="0" algn="l">
              <a:lnSpc>
                <a:spcPct val="115000"/>
              </a:lnSpc>
              <a:spcBef>
                <a:spcPts val="1600"/>
              </a:spcBef>
              <a:spcAft>
                <a:spcPts val="0"/>
              </a:spcAft>
              <a:buSzPts val="1200"/>
              <a:buFont typeface="Arial"/>
              <a:buChar char="●"/>
              <a:defRPr sz="1200"/>
            </a:lvl4pPr>
            <a:lvl5pPr indent="-304800" lvl="4" marL="2286000" rtl="0" algn="l">
              <a:lnSpc>
                <a:spcPct val="115000"/>
              </a:lnSpc>
              <a:spcBef>
                <a:spcPts val="1600"/>
              </a:spcBef>
              <a:spcAft>
                <a:spcPts val="0"/>
              </a:spcAft>
              <a:buSzPts val="1200"/>
              <a:buFont typeface="Arial"/>
              <a:buChar char="○"/>
              <a:defRPr sz="1200"/>
            </a:lvl5pPr>
            <a:lvl6pPr indent="-304800" lvl="5" marL="2743200" rtl="0" algn="l">
              <a:lnSpc>
                <a:spcPct val="115000"/>
              </a:lnSpc>
              <a:spcBef>
                <a:spcPts val="1600"/>
              </a:spcBef>
              <a:spcAft>
                <a:spcPts val="0"/>
              </a:spcAft>
              <a:buSzPts val="1200"/>
              <a:buFont typeface="Arial"/>
              <a:buChar char="■"/>
              <a:defRPr sz="1200"/>
            </a:lvl6pPr>
            <a:lvl7pPr indent="-304800" lvl="6" marL="3200400" rtl="0" algn="l">
              <a:lnSpc>
                <a:spcPct val="115000"/>
              </a:lnSpc>
              <a:spcBef>
                <a:spcPts val="1600"/>
              </a:spcBef>
              <a:spcAft>
                <a:spcPts val="0"/>
              </a:spcAft>
              <a:buSzPts val="1200"/>
              <a:buFont typeface="Arial"/>
              <a:buChar char="●"/>
              <a:defRPr sz="1200"/>
            </a:lvl7pPr>
            <a:lvl8pPr indent="-304800" lvl="7" marL="3657600" rtl="0" algn="l">
              <a:lnSpc>
                <a:spcPct val="115000"/>
              </a:lnSpc>
              <a:spcBef>
                <a:spcPts val="1600"/>
              </a:spcBef>
              <a:spcAft>
                <a:spcPts val="0"/>
              </a:spcAft>
              <a:buSzPts val="1200"/>
              <a:buFont typeface="Arial"/>
              <a:buChar char="○"/>
              <a:defRPr sz="1200"/>
            </a:lvl8pPr>
            <a:lvl9pPr indent="-304800" lvl="8" marL="4114800" rtl="0" algn="l">
              <a:lnSpc>
                <a:spcPct val="115000"/>
              </a:lnSpc>
              <a:spcBef>
                <a:spcPts val="1600"/>
              </a:spcBef>
              <a:spcAft>
                <a:spcPts val="1600"/>
              </a:spcAft>
              <a:buSzPts val="1200"/>
              <a:buFont typeface="Arial"/>
              <a:buChar char="■"/>
              <a:defRPr sz="1200"/>
            </a:lvl9pPr>
          </a:lstStyle>
          <a:p/>
        </p:txBody>
      </p:sp>
      <p:sp>
        <p:nvSpPr>
          <p:cNvPr id="68" name="Google Shape;68;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18"/>
          <p:cNvSpPr txBox="1"/>
          <p:nvPr>
            <p:ph type="title"/>
          </p:nvPr>
        </p:nvSpPr>
        <p:spPr>
          <a:xfrm>
            <a:off x="311700" y="5212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4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72" name="Shape 72"/>
        <p:cNvGrpSpPr/>
        <p:nvPr/>
      </p:nvGrpSpPr>
      <p:grpSpPr>
        <a:xfrm>
          <a:off x="0" y="0"/>
          <a:ext cx="0" cy="0"/>
          <a:chOff x="0" y="0"/>
          <a:chExt cx="0" cy="0"/>
        </a:xfrm>
      </p:grpSpPr>
      <p:sp>
        <p:nvSpPr>
          <p:cNvPr id="73" name="Google Shape;73;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4" name="Google Shape;74;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rtl="0" algn="l">
              <a:lnSpc>
                <a:spcPct val="115000"/>
              </a:lnSpc>
              <a:spcBef>
                <a:spcPts val="0"/>
              </a:spcBef>
              <a:spcAft>
                <a:spcPts val="0"/>
              </a:spcAft>
              <a:buSzPts val="1200"/>
              <a:buFont typeface="Arial"/>
              <a:buChar char="●"/>
              <a:defRPr sz="1200"/>
            </a:lvl1pPr>
            <a:lvl2pPr indent="-304800" lvl="1" marL="914400" rtl="0" algn="l">
              <a:lnSpc>
                <a:spcPct val="115000"/>
              </a:lnSpc>
              <a:spcBef>
                <a:spcPts val="1600"/>
              </a:spcBef>
              <a:spcAft>
                <a:spcPts val="0"/>
              </a:spcAft>
              <a:buSzPts val="1200"/>
              <a:buFont typeface="Arial"/>
              <a:buChar char="○"/>
              <a:defRPr sz="1200"/>
            </a:lvl2pPr>
            <a:lvl3pPr indent="-304800" lvl="2" marL="1371600" rtl="0" algn="l">
              <a:lnSpc>
                <a:spcPct val="115000"/>
              </a:lnSpc>
              <a:spcBef>
                <a:spcPts val="1600"/>
              </a:spcBef>
              <a:spcAft>
                <a:spcPts val="0"/>
              </a:spcAft>
              <a:buSzPts val="1200"/>
              <a:buFont typeface="Arial"/>
              <a:buChar char="■"/>
              <a:defRPr sz="1200"/>
            </a:lvl3pPr>
            <a:lvl4pPr indent="-304800" lvl="3" marL="1828800" rtl="0" algn="l">
              <a:lnSpc>
                <a:spcPct val="115000"/>
              </a:lnSpc>
              <a:spcBef>
                <a:spcPts val="1600"/>
              </a:spcBef>
              <a:spcAft>
                <a:spcPts val="0"/>
              </a:spcAft>
              <a:buSzPts val="1200"/>
              <a:buFont typeface="Arial"/>
              <a:buChar char="●"/>
              <a:defRPr sz="1200"/>
            </a:lvl4pPr>
            <a:lvl5pPr indent="-304800" lvl="4" marL="2286000" rtl="0" algn="l">
              <a:lnSpc>
                <a:spcPct val="115000"/>
              </a:lnSpc>
              <a:spcBef>
                <a:spcPts val="1600"/>
              </a:spcBef>
              <a:spcAft>
                <a:spcPts val="0"/>
              </a:spcAft>
              <a:buSzPts val="1200"/>
              <a:buFont typeface="Arial"/>
              <a:buChar char="○"/>
              <a:defRPr sz="1200"/>
            </a:lvl5pPr>
            <a:lvl6pPr indent="-304800" lvl="5" marL="2743200" rtl="0" algn="l">
              <a:lnSpc>
                <a:spcPct val="115000"/>
              </a:lnSpc>
              <a:spcBef>
                <a:spcPts val="1600"/>
              </a:spcBef>
              <a:spcAft>
                <a:spcPts val="0"/>
              </a:spcAft>
              <a:buSzPts val="1200"/>
              <a:buFont typeface="Arial"/>
              <a:buChar char="■"/>
              <a:defRPr sz="1200"/>
            </a:lvl6pPr>
            <a:lvl7pPr indent="-304800" lvl="6" marL="3200400" rtl="0" algn="l">
              <a:lnSpc>
                <a:spcPct val="115000"/>
              </a:lnSpc>
              <a:spcBef>
                <a:spcPts val="1600"/>
              </a:spcBef>
              <a:spcAft>
                <a:spcPts val="0"/>
              </a:spcAft>
              <a:buSzPts val="1200"/>
              <a:buFont typeface="Arial"/>
              <a:buChar char="●"/>
              <a:defRPr sz="1200"/>
            </a:lvl7pPr>
            <a:lvl8pPr indent="-304800" lvl="7" marL="3657600" rtl="0" algn="l">
              <a:lnSpc>
                <a:spcPct val="115000"/>
              </a:lnSpc>
              <a:spcBef>
                <a:spcPts val="1600"/>
              </a:spcBef>
              <a:spcAft>
                <a:spcPts val="0"/>
              </a:spcAft>
              <a:buSzPts val="1200"/>
              <a:buFont typeface="Arial"/>
              <a:buChar char="○"/>
              <a:defRPr sz="1200"/>
            </a:lvl8pPr>
            <a:lvl9pPr indent="-304800" lvl="8" marL="4114800" rtl="0" algn="l">
              <a:lnSpc>
                <a:spcPct val="115000"/>
              </a:lnSpc>
              <a:spcBef>
                <a:spcPts val="1600"/>
              </a:spcBef>
              <a:spcAft>
                <a:spcPts val="1600"/>
              </a:spcAft>
              <a:buSzPts val="1200"/>
              <a:buFont typeface="Arial"/>
              <a:buChar char="■"/>
              <a:defRPr sz="12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75" name="Shape 75"/>
        <p:cNvGrpSpPr/>
        <p:nvPr/>
      </p:nvGrpSpPr>
      <p:grpSpPr>
        <a:xfrm>
          <a:off x="0" y="0"/>
          <a:ext cx="0" cy="0"/>
          <a:chOff x="0" y="0"/>
          <a:chExt cx="0" cy="0"/>
        </a:xfrm>
      </p:grpSpPr>
      <p:sp>
        <p:nvSpPr>
          <p:cNvPr id="76" name="Google Shape;76;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rtl="0" algn="l">
              <a:lnSpc>
                <a:spcPct val="100000"/>
              </a:lnSpc>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7" name="Google Shape;77;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78" name="Shape 78"/>
        <p:cNvGrpSpPr/>
        <p:nvPr/>
      </p:nvGrpSpPr>
      <p:grpSpPr>
        <a:xfrm>
          <a:off x="0" y="0"/>
          <a:ext cx="0" cy="0"/>
          <a:chOff x="0" y="0"/>
          <a:chExt cx="0" cy="0"/>
        </a:xfrm>
      </p:grpSpPr>
      <p:sp>
        <p:nvSpPr>
          <p:cNvPr id="79" name="Google Shape;79;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1" name="Google Shape;81;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100"/>
              <a:buFont typeface="Arial"/>
              <a:buNone/>
              <a:defRPr sz="2100"/>
            </a:lvl1pPr>
            <a:lvl2pPr lvl="1" rtl="0" algn="ctr">
              <a:lnSpc>
                <a:spcPct val="100000"/>
              </a:lnSpc>
              <a:spcBef>
                <a:spcPts val="0"/>
              </a:spcBef>
              <a:spcAft>
                <a:spcPts val="0"/>
              </a:spcAft>
              <a:buSzPts val="2100"/>
              <a:buFont typeface="Arial"/>
              <a:buNone/>
              <a:defRPr sz="2100"/>
            </a:lvl2pPr>
            <a:lvl3pPr lvl="2" rtl="0" algn="ctr">
              <a:lnSpc>
                <a:spcPct val="100000"/>
              </a:lnSpc>
              <a:spcBef>
                <a:spcPts val="0"/>
              </a:spcBef>
              <a:spcAft>
                <a:spcPts val="0"/>
              </a:spcAft>
              <a:buSzPts val="2100"/>
              <a:buFont typeface="Arial"/>
              <a:buNone/>
              <a:defRPr sz="2100"/>
            </a:lvl3pPr>
            <a:lvl4pPr lvl="3" rtl="0" algn="ctr">
              <a:lnSpc>
                <a:spcPct val="100000"/>
              </a:lnSpc>
              <a:spcBef>
                <a:spcPts val="0"/>
              </a:spcBef>
              <a:spcAft>
                <a:spcPts val="0"/>
              </a:spcAft>
              <a:buSzPts val="2100"/>
              <a:buFont typeface="Arial"/>
              <a:buNone/>
              <a:defRPr sz="2100"/>
            </a:lvl4pPr>
            <a:lvl5pPr lvl="4" rtl="0" algn="ctr">
              <a:lnSpc>
                <a:spcPct val="100000"/>
              </a:lnSpc>
              <a:spcBef>
                <a:spcPts val="0"/>
              </a:spcBef>
              <a:spcAft>
                <a:spcPts val="0"/>
              </a:spcAft>
              <a:buSzPts val="2100"/>
              <a:buFont typeface="Arial"/>
              <a:buNone/>
              <a:defRPr sz="2100"/>
            </a:lvl5pPr>
            <a:lvl6pPr lvl="5" rtl="0" algn="ctr">
              <a:lnSpc>
                <a:spcPct val="100000"/>
              </a:lnSpc>
              <a:spcBef>
                <a:spcPts val="0"/>
              </a:spcBef>
              <a:spcAft>
                <a:spcPts val="0"/>
              </a:spcAft>
              <a:buSzPts val="2100"/>
              <a:buFont typeface="Arial"/>
              <a:buNone/>
              <a:defRPr sz="2100"/>
            </a:lvl6pPr>
            <a:lvl7pPr lvl="6" rtl="0" algn="ctr">
              <a:lnSpc>
                <a:spcPct val="100000"/>
              </a:lnSpc>
              <a:spcBef>
                <a:spcPts val="0"/>
              </a:spcBef>
              <a:spcAft>
                <a:spcPts val="0"/>
              </a:spcAft>
              <a:buSzPts val="2100"/>
              <a:buFont typeface="Arial"/>
              <a:buNone/>
              <a:defRPr sz="2100"/>
            </a:lvl7pPr>
            <a:lvl8pPr lvl="7" rtl="0" algn="ctr">
              <a:lnSpc>
                <a:spcPct val="100000"/>
              </a:lnSpc>
              <a:spcBef>
                <a:spcPts val="0"/>
              </a:spcBef>
              <a:spcAft>
                <a:spcPts val="0"/>
              </a:spcAft>
              <a:buSzPts val="2100"/>
              <a:buFont typeface="Arial"/>
              <a:buNone/>
              <a:defRPr sz="2100"/>
            </a:lvl8pPr>
            <a:lvl9pPr lvl="8" rtl="0" algn="ctr">
              <a:lnSpc>
                <a:spcPct val="100000"/>
              </a:lnSpc>
              <a:spcBef>
                <a:spcPts val="0"/>
              </a:spcBef>
              <a:spcAft>
                <a:spcPts val="0"/>
              </a:spcAft>
              <a:buSzPts val="2100"/>
              <a:buFont typeface="Arial"/>
              <a:buNone/>
              <a:defRPr sz="2100"/>
            </a:lvl9pPr>
          </a:lstStyle>
          <a:p/>
        </p:txBody>
      </p:sp>
      <p:sp>
        <p:nvSpPr>
          <p:cNvPr id="82" name="Google Shape;82;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87350" lvl="0" marL="457200" rtl="0" algn="l">
              <a:lnSpc>
                <a:spcPct val="115000"/>
              </a:lnSpc>
              <a:spcBef>
                <a:spcPts val="0"/>
              </a:spcBef>
              <a:spcAft>
                <a:spcPts val="0"/>
              </a:spcAft>
              <a:buSzPts val="2500"/>
              <a:buFont typeface="Arial"/>
              <a:buChar char="●"/>
              <a:defRPr/>
            </a:lvl1pPr>
            <a:lvl2pPr indent="-387350" lvl="1" marL="914400" rtl="0" algn="l">
              <a:lnSpc>
                <a:spcPct val="115000"/>
              </a:lnSpc>
              <a:spcBef>
                <a:spcPts val="1600"/>
              </a:spcBef>
              <a:spcAft>
                <a:spcPts val="0"/>
              </a:spcAft>
              <a:buSzPts val="2500"/>
              <a:buFont typeface="Arial"/>
              <a:buChar char="○"/>
              <a:defRPr/>
            </a:lvl2pPr>
            <a:lvl3pPr indent="-387350" lvl="2" marL="1371600" rtl="0" algn="l">
              <a:lnSpc>
                <a:spcPct val="115000"/>
              </a:lnSpc>
              <a:spcBef>
                <a:spcPts val="1600"/>
              </a:spcBef>
              <a:spcAft>
                <a:spcPts val="0"/>
              </a:spcAft>
              <a:buSzPts val="2500"/>
              <a:buFont typeface="Arial"/>
              <a:buChar char="■"/>
              <a:defRPr/>
            </a:lvl3pPr>
            <a:lvl4pPr indent="-387350" lvl="3" marL="1828800" rtl="0" algn="l">
              <a:lnSpc>
                <a:spcPct val="115000"/>
              </a:lnSpc>
              <a:spcBef>
                <a:spcPts val="1600"/>
              </a:spcBef>
              <a:spcAft>
                <a:spcPts val="0"/>
              </a:spcAft>
              <a:buSzPts val="2500"/>
              <a:buFont typeface="Arial"/>
              <a:buChar char="●"/>
              <a:defRPr/>
            </a:lvl4pPr>
            <a:lvl5pPr indent="-387350" lvl="4" marL="2286000" rtl="0" algn="l">
              <a:lnSpc>
                <a:spcPct val="115000"/>
              </a:lnSpc>
              <a:spcBef>
                <a:spcPts val="1600"/>
              </a:spcBef>
              <a:spcAft>
                <a:spcPts val="0"/>
              </a:spcAft>
              <a:buSzPts val="2500"/>
              <a:buFont typeface="Arial"/>
              <a:buChar char="○"/>
              <a:defRPr/>
            </a:lvl5pPr>
            <a:lvl6pPr indent="-387350" lvl="5" marL="2743200" rtl="0" algn="l">
              <a:lnSpc>
                <a:spcPct val="115000"/>
              </a:lnSpc>
              <a:spcBef>
                <a:spcPts val="1600"/>
              </a:spcBef>
              <a:spcAft>
                <a:spcPts val="0"/>
              </a:spcAft>
              <a:buSzPts val="2500"/>
              <a:buFont typeface="Arial"/>
              <a:buChar char="■"/>
              <a:defRPr/>
            </a:lvl6pPr>
            <a:lvl7pPr indent="-387350" lvl="6" marL="3200400" rtl="0" algn="l">
              <a:lnSpc>
                <a:spcPct val="115000"/>
              </a:lnSpc>
              <a:spcBef>
                <a:spcPts val="1600"/>
              </a:spcBef>
              <a:spcAft>
                <a:spcPts val="0"/>
              </a:spcAft>
              <a:buSzPts val="2500"/>
              <a:buFont typeface="Arial"/>
              <a:buChar char="●"/>
              <a:defRPr/>
            </a:lvl7pPr>
            <a:lvl8pPr indent="-387350" lvl="7" marL="3657600" rtl="0" algn="l">
              <a:lnSpc>
                <a:spcPct val="115000"/>
              </a:lnSpc>
              <a:spcBef>
                <a:spcPts val="1600"/>
              </a:spcBef>
              <a:spcAft>
                <a:spcPts val="0"/>
              </a:spcAft>
              <a:buSzPts val="2500"/>
              <a:buFont typeface="Arial"/>
              <a:buChar char="○"/>
              <a:defRPr/>
            </a:lvl8pPr>
            <a:lvl9pPr indent="-387350" lvl="8" marL="4114800" rtl="0" algn="l">
              <a:lnSpc>
                <a:spcPct val="115000"/>
              </a:lnSpc>
              <a:spcBef>
                <a:spcPts val="1600"/>
              </a:spcBef>
              <a:spcAft>
                <a:spcPts val="1600"/>
              </a:spcAft>
              <a:buSzPts val="2500"/>
              <a:buFont typeface="Arial"/>
              <a:buChar char="■"/>
              <a:defRPr/>
            </a:lvl9pPr>
          </a:lstStyle>
          <a:p/>
        </p:txBody>
      </p:sp>
      <p:sp>
        <p:nvSpPr>
          <p:cNvPr id="83" name="Google Shape;8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84" name="Shape 84"/>
        <p:cNvGrpSpPr/>
        <p:nvPr/>
      </p:nvGrpSpPr>
      <p:grpSpPr>
        <a:xfrm>
          <a:off x="0" y="0"/>
          <a:ext cx="0" cy="0"/>
          <a:chOff x="0" y="0"/>
          <a:chExt cx="0" cy="0"/>
        </a:xfrm>
      </p:grpSpPr>
      <p:sp>
        <p:nvSpPr>
          <p:cNvPr id="85" name="Google Shape;85;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rtl="0" algn="l">
              <a:lnSpc>
                <a:spcPct val="100000"/>
              </a:lnSpc>
              <a:spcBef>
                <a:spcPts val="0"/>
              </a:spcBef>
              <a:spcAft>
                <a:spcPts val="0"/>
              </a:spcAft>
              <a:buSzPts val="2500"/>
              <a:buFont typeface="Arial"/>
              <a:buNone/>
              <a:defRPr/>
            </a:lvl1pPr>
            <a:lvl2pPr indent="-387350" lvl="1" marL="914400" rtl="0" algn="l">
              <a:lnSpc>
                <a:spcPct val="115000"/>
              </a:lnSpc>
              <a:spcBef>
                <a:spcPts val="0"/>
              </a:spcBef>
              <a:spcAft>
                <a:spcPts val="0"/>
              </a:spcAft>
              <a:buSzPts val="2500"/>
              <a:buChar char="○"/>
              <a:defRPr/>
            </a:lvl2pPr>
            <a:lvl3pPr indent="-387350" lvl="2" marL="1371600" rtl="0" algn="l">
              <a:lnSpc>
                <a:spcPct val="115000"/>
              </a:lnSpc>
              <a:spcBef>
                <a:spcPts val="1600"/>
              </a:spcBef>
              <a:spcAft>
                <a:spcPts val="0"/>
              </a:spcAft>
              <a:buSzPts val="2500"/>
              <a:buChar char="■"/>
              <a:defRPr/>
            </a:lvl3pPr>
            <a:lvl4pPr indent="-387350" lvl="3" marL="1828800" rtl="0" algn="l">
              <a:lnSpc>
                <a:spcPct val="115000"/>
              </a:lnSpc>
              <a:spcBef>
                <a:spcPts val="1600"/>
              </a:spcBef>
              <a:spcAft>
                <a:spcPts val="0"/>
              </a:spcAft>
              <a:buSzPts val="2500"/>
              <a:buChar char="●"/>
              <a:defRPr/>
            </a:lvl4pPr>
            <a:lvl5pPr indent="-387350" lvl="4" marL="2286000" rtl="0" algn="l">
              <a:lnSpc>
                <a:spcPct val="115000"/>
              </a:lnSpc>
              <a:spcBef>
                <a:spcPts val="1600"/>
              </a:spcBef>
              <a:spcAft>
                <a:spcPts val="0"/>
              </a:spcAft>
              <a:buSzPts val="2500"/>
              <a:buChar char="○"/>
              <a:defRPr/>
            </a:lvl5pPr>
            <a:lvl6pPr indent="-387350" lvl="5" marL="2743200" rtl="0" algn="l">
              <a:lnSpc>
                <a:spcPct val="115000"/>
              </a:lnSpc>
              <a:spcBef>
                <a:spcPts val="1600"/>
              </a:spcBef>
              <a:spcAft>
                <a:spcPts val="0"/>
              </a:spcAft>
              <a:buSzPts val="2500"/>
              <a:buChar char="■"/>
              <a:defRPr/>
            </a:lvl6pPr>
            <a:lvl7pPr indent="-387350" lvl="6" marL="3200400" rtl="0" algn="l">
              <a:lnSpc>
                <a:spcPct val="115000"/>
              </a:lnSpc>
              <a:spcBef>
                <a:spcPts val="1600"/>
              </a:spcBef>
              <a:spcAft>
                <a:spcPts val="0"/>
              </a:spcAft>
              <a:buSzPts val="2500"/>
              <a:buChar char="●"/>
              <a:defRPr/>
            </a:lvl7pPr>
            <a:lvl8pPr indent="-387350" lvl="7" marL="3657600" rtl="0" algn="l">
              <a:lnSpc>
                <a:spcPct val="115000"/>
              </a:lnSpc>
              <a:spcBef>
                <a:spcPts val="1600"/>
              </a:spcBef>
              <a:spcAft>
                <a:spcPts val="0"/>
              </a:spcAft>
              <a:buSzPts val="2500"/>
              <a:buChar char="○"/>
              <a:defRPr/>
            </a:lvl8pPr>
            <a:lvl9pPr indent="-387350" lvl="8" marL="4114800" rtl="0" algn="l">
              <a:lnSpc>
                <a:spcPct val="115000"/>
              </a:lnSpc>
              <a:spcBef>
                <a:spcPts val="1600"/>
              </a:spcBef>
              <a:spcAft>
                <a:spcPts val="1600"/>
              </a:spcAft>
              <a:buSzPts val="2500"/>
              <a:buChar char="■"/>
              <a:defRPr/>
            </a:lvl9pPr>
          </a:lstStyle>
          <a:p/>
        </p:txBody>
      </p:sp>
      <p:sp>
        <p:nvSpPr>
          <p:cNvPr id="86" name="Google Shape;86;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87" name="Shape 87"/>
        <p:cNvGrpSpPr/>
        <p:nvPr/>
      </p:nvGrpSpPr>
      <p:grpSpPr>
        <a:xfrm>
          <a:off x="0" y="0"/>
          <a:ext cx="0" cy="0"/>
          <a:chOff x="0" y="0"/>
          <a:chExt cx="0" cy="0"/>
        </a:xfrm>
      </p:grpSpPr>
      <p:sp>
        <p:nvSpPr>
          <p:cNvPr id="88" name="Google Shape;88;p23"/>
          <p:cNvSpPr txBox="1"/>
          <p:nvPr>
            <p:ph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89" name="Google Shape;89;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87350" lvl="0" marL="457200" rtl="0" algn="ctr">
              <a:lnSpc>
                <a:spcPct val="115000"/>
              </a:lnSpc>
              <a:spcBef>
                <a:spcPts val="0"/>
              </a:spcBef>
              <a:spcAft>
                <a:spcPts val="0"/>
              </a:spcAft>
              <a:buSzPts val="2500"/>
              <a:buFont typeface="Arial"/>
              <a:buChar char="●"/>
              <a:defRPr/>
            </a:lvl1pPr>
            <a:lvl2pPr indent="-387350" lvl="1" marL="914400" rtl="0" algn="ctr">
              <a:lnSpc>
                <a:spcPct val="115000"/>
              </a:lnSpc>
              <a:spcBef>
                <a:spcPts val="1600"/>
              </a:spcBef>
              <a:spcAft>
                <a:spcPts val="0"/>
              </a:spcAft>
              <a:buSzPts val="2500"/>
              <a:buFont typeface="Arial"/>
              <a:buChar char="○"/>
              <a:defRPr/>
            </a:lvl2pPr>
            <a:lvl3pPr indent="-387350" lvl="2" marL="1371600" rtl="0" algn="ctr">
              <a:lnSpc>
                <a:spcPct val="115000"/>
              </a:lnSpc>
              <a:spcBef>
                <a:spcPts val="1600"/>
              </a:spcBef>
              <a:spcAft>
                <a:spcPts val="0"/>
              </a:spcAft>
              <a:buSzPts val="2500"/>
              <a:buFont typeface="Arial"/>
              <a:buChar char="■"/>
              <a:defRPr/>
            </a:lvl3pPr>
            <a:lvl4pPr indent="-387350" lvl="3" marL="1828800" rtl="0" algn="ctr">
              <a:lnSpc>
                <a:spcPct val="115000"/>
              </a:lnSpc>
              <a:spcBef>
                <a:spcPts val="1600"/>
              </a:spcBef>
              <a:spcAft>
                <a:spcPts val="0"/>
              </a:spcAft>
              <a:buSzPts val="2500"/>
              <a:buFont typeface="Arial"/>
              <a:buChar char="●"/>
              <a:defRPr/>
            </a:lvl4pPr>
            <a:lvl5pPr indent="-387350" lvl="4" marL="2286000" rtl="0" algn="ctr">
              <a:lnSpc>
                <a:spcPct val="115000"/>
              </a:lnSpc>
              <a:spcBef>
                <a:spcPts val="1600"/>
              </a:spcBef>
              <a:spcAft>
                <a:spcPts val="0"/>
              </a:spcAft>
              <a:buSzPts val="2500"/>
              <a:buFont typeface="Arial"/>
              <a:buChar char="○"/>
              <a:defRPr/>
            </a:lvl5pPr>
            <a:lvl6pPr indent="-387350" lvl="5" marL="2743200" rtl="0" algn="ctr">
              <a:lnSpc>
                <a:spcPct val="115000"/>
              </a:lnSpc>
              <a:spcBef>
                <a:spcPts val="1600"/>
              </a:spcBef>
              <a:spcAft>
                <a:spcPts val="0"/>
              </a:spcAft>
              <a:buSzPts val="2500"/>
              <a:buFont typeface="Arial"/>
              <a:buChar char="■"/>
              <a:defRPr/>
            </a:lvl6pPr>
            <a:lvl7pPr indent="-387350" lvl="6" marL="3200400" rtl="0" algn="ctr">
              <a:lnSpc>
                <a:spcPct val="115000"/>
              </a:lnSpc>
              <a:spcBef>
                <a:spcPts val="1600"/>
              </a:spcBef>
              <a:spcAft>
                <a:spcPts val="0"/>
              </a:spcAft>
              <a:buSzPts val="2500"/>
              <a:buFont typeface="Arial"/>
              <a:buChar char="●"/>
              <a:defRPr/>
            </a:lvl7pPr>
            <a:lvl8pPr indent="-387350" lvl="7" marL="3657600" rtl="0" algn="ctr">
              <a:lnSpc>
                <a:spcPct val="115000"/>
              </a:lnSpc>
              <a:spcBef>
                <a:spcPts val="1600"/>
              </a:spcBef>
              <a:spcAft>
                <a:spcPts val="0"/>
              </a:spcAft>
              <a:buSzPts val="2500"/>
              <a:buFont typeface="Arial"/>
              <a:buChar char="○"/>
              <a:defRPr/>
            </a:lvl8pPr>
            <a:lvl9pPr indent="-387350" lvl="8" marL="4114800" rtl="0" algn="ctr">
              <a:lnSpc>
                <a:spcPct val="115000"/>
              </a:lnSpc>
              <a:spcBef>
                <a:spcPts val="1600"/>
              </a:spcBef>
              <a:spcAft>
                <a:spcPts val="1600"/>
              </a:spcAft>
              <a:buSzPts val="2500"/>
              <a:buFont typeface="Arial"/>
              <a:buChar char="■"/>
              <a:defRPr/>
            </a:lvl9pPr>
          </a:lstStyle>
          <a:p/>
        </p:txBody>
      </p:sp>
      <p:sp>
        <p:nvSpPr>
          <p:cNvPr id="90" name="Google Shape;90;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1" name="Shape 91"/>
        <p:cNvGrpSpPr/>
        <p:nvPr/>
      </p:nvGrpSpPr>
      <p:grpSpPr>
        <a:xfrm>
          <a:off x="0" y="0"/>
          <a:ext cx="0" cy="0"/>
          <a:chOff x="0" y="0"/>
          <a:chExt cx="0" cy="0"/>
        </a:xfrm>
      </p:grpSpPr>
      <p:sp>
        <p:nvSpPr>
          <p:cNvPr id="92" name="Google Shape;92;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2.xml"/><Relationship Id="rId12" Type="http://schemas.openxmlformats.org/officeDocument/2006/relationships/slideLayout" Target="../slideLayouts/slideLayout22.xml"/><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5212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B88B8"/>
              </a:buClr>
              <a:buSzPts val="4800"/>
              <a:buFont typeface="Georgia"/>
              <a:buNone/>
              <a:defRPr b="0" i="0" sz="4800" u="none" cap="none" strike="noStrike">
                <a:solidFill>
                  <a:srgbClr val="0B88B8"/>
                </a:solidFill>
                <a:latin typeface="Georgia"/>
                <a:ea typeface="Georgia"/>
                <a:cs typeface="Georgia"/>
                <a:sym typeface="Georgia"/>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311700" y="1304875"/>
            <a:ext cx="8520600" cy="3416400"/>
          </a:xfrm>
          <a:prstGeom prst="rect">
            <a:avLst/>
          </a:prstGeom>
          <a:noFill/>
          <a:ln>
            <a:noFill/>
          </a:ln>
        </p:spPr>
        <p:txBody>
          <a:bodyPr anchorCtr="0" anchor="t" bIns="91425" lIns="91425" spcFirstLastPara="1" rIns="91425" wrap="square" tIns="91425">
            <a:noAutofit/>
          </a:bodyPr>
          <a:lstStyle>
            <a:lvl1pPr indent="-387350" lvl="0" marL="457200" marR="0" rtl="0" algn="l">
              <a:lnSpc>
                <a:spcPct val="115000"/>
              </a:lnSpc>
              <a:spcBef>
                <a:spcPts val="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1pPr>
            <a:lvl2pPr indent="-387350" lvl="1" marL="914400" marR="0" rtl="0" algn="l">
              <a:lnSpc>
                <a:spcPct val="115000"/>
              </a:lnSpc>
              <a:spcBef>
                <a:spcPts val="160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2pPr>
            <a:lvl3pPr indent="-387350" lvl="2" marL="1371600" marR="0" rtl="0" algn="l">
              <a:lnSpc>
                <a:spcPct val="115000"/>
              </a:lnSpc>
              <a:spcBef>
                <a:spcPts val="160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3pPr>
            <a:lvl4pPr indent="-387350" lvl="3" marL="1828800" marR="0" rtl="0" algn="l">
              <a:lnSpc>
                <a:spcPct val="115000"/>
              </a:lnSpc>
              <a:spcBef>
                <a:spcPts val="160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4pPr>
            <a:lvl5pPr indent="-387350" lvl="4" marL="2286000" marR="0" rtl="0" algn="l">
              <a:lnSpc>
                <a:spcPct val="115000"/>
              </a:lnSpc>
              <a:spcBef>
                <a:spcPts val="160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5pPr>
            <a:lvl6pPr indent="-387350" lvl="5" marL="2743200" marR="0" rtl="0" algn="l">
              <a:lnSpc>
                <a:spcPct val="115000"/>
              </a:lnSpc>
              <a:spcBef>
                <a:spcPts val="160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6pPr>
            <a:lvl7pPr indent="-387350" lvl="6" marL="3200400" marR="0" rtl="0" algn="l">
              <a:lnSpc>
                <a:spcPct val="115000"/>
              </a:lnSpc>
              <a:spcBef>
                <a:spcPts val="160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7pPr>
            <a:lvl8pPr indent="-387350" lvl="7" marL="3657600" marR="0" rtl="0" algn="l">
              <a:lnSpc>
                <a:spcPct val="115000"/>
              </a:lnSpc>
              <a:spcBef>
                <a:spcPts val="1600"/>
              </a:spcBef>
              <a:spcAft>
                <a:spcPts val="0"/>
              </a:spcAft>
              <a:buClr>
                <a:srgbClr val="141E93"/>
              </a:buClr>
              <a:buSzPts val="2500"/>
              <a:buFont typeface="Arial"/>
              <a:buChar char="○"/>
              <a:defRPr b="0" i="0" sz="2500" u="none" cap="none" strike="noStrike">
                <a:solidFill>
                  <a:srgbClr val="141E93"/>
                </a:solidFill>
                <a:latin typeface="Arial"/>
                <a:ea typeface="Arial"/>
                <a:cs typeface="Arial"/>
                <a:sym typeface="Arial"/>
              </a:defRPr>
            </a:lvl8pPr>
            <a:lvl9pPr indent="-387350" lvl="8" marL="4114800" marR="0" rtl="0" algn="l">
              <a:lnSpc>
                <a:spcPct val="115000"/>
              </a:lnSpc>
              <a:spcBef>
                <a:spcPts val="1600"/>
              </a:spcBef>
              <a:spcAft>
                <a:spcPts val="1600"/>
              </a:spcAft>
              <a:buClr>
                <a:srgbClr val="141E93"/>
              </a:buClr>
              <a:buSzPts val="2500"/>
              <a:buFont typeface="Arial"/>
              <a:buChar char="■"/>
              <a:defRPr b="0" i="0" sz="2500" u="none" cap="none" strike="noStrike">
                <a:solidFill>
                  <a:srgbClr val="141E93"/>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000"/>
              <a:t>Jewish History: </a:t>
            </a:r>
            <a:endParaRPr sz="5000"/>
          </a:p>
          <a:p>
            <a:pPr indent="0" lvl="0" marL="0" rtl="0" algn="ctr">
              <a:spcBef>
                <a:spcPts val="0"/>
              </a:spcBef>
              <a:spcAft>
                <a:spcPts val="0"/>
              </a:spcAft>
              <a:buNone/>
            </a:pPr>
            <a:r>
              <a:t/>
            </a:r>
            <a:endParaRPr sz="3000"/>
          </a:p>
          <a:p>
            <a:pPr indent="0" lvl="0" marL="0" rtl="0" algn="ctr">
              <a:spcBef>
                <a:spcPts val="0"/>
              </a:spcBef>
              <a:spcAft>
                <a:spcPts val="0"/>
              </a:spcAft>
              <a:buNone/>
            </a:pPr>
            <a:r>
              <a:rPr lang="en" sz="4300"/>
              <a:t>The Core Element of a Jewish Day School Education </a:t>
            </a:r>
            <a:endParaRPr sz="4300"/>
          </a:p>
          <a:p>
            <a:pPr indent="0" lvl="0" marL="0" rtl="0" algn="ctr">
              <a:spcBef>
                <a:spcPts val="0"/>
              </a:spcBef>
              <a:spcAft>
                <a:spcPts val="0"/>
              </a:spcAft>
              <a:buNone/>
            </a:pPr>
            <a:r>
              <a:t/>
            </a:r>
            <a:endParaRPr sz="4300"/>
          </a:p>
          <a:p>
            <a:pPr indent="0" lvl="0" marL="0" rtl="0" algn="ctr">
              <a:spcBef>
                <a:spcPts val="0"/>
              </a:spcBef>
              <a:spcAft>
                <a:spcPts val="0"/>
              </a:spcAft>
              <a:buNone/>
            </a:pPr>
            <a:r>
              <a:rPr lang="en" sz="3000"/>
              <a:t>(whether you realize it or not)</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4"/>
          <p:cNvSpPr txBox="1"/>
          <p:nvPr>
            <p:ph type="title"/>
          </p:nvPr>
        </p:nvSpPr>
        <p:spPr>
          <a:xfrm>
            <a:off x="311700" y="609375"/>
            <a:ext cx="8520600" cy="703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4800"/>
              <a:buNone/>
            </a:pPr>
            <a:r>
              <a:rPr lang="en" sz="3600"/>
              <a:t>Support for Schools and Communities</a:t>
            </a:r>
            <a:endParaRPr sz="3600"/>
          </a:p>
        </p:txBody>
      </p:sp>
      <p:sp>
        <p:nvSpPr>
          <p:cNvPr id="157" name="Google Shape;157;p34"/>
          <p:cNvSpPr txBox="1"/>
          <p:nvPr/>
        </p:nvSpPr>
        <p:spPr>
          <a:xfrm>
            <a:off x="3449025" y="2697525"/>
            <a:ext cx="1527300" cy="33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solidFill>
                  <a:srgbClr val="FF0000"/>
                </a:solidFill>
              </a:rPr>
              <a:t>CESJDS Jewish History Center of Excellence</a:t>
            </a:r>
            <a:endParaRPr i="1">
              <a:solidFill>
                <a:srgbClr val="FF0000"/>
              </a:solidFill>
            </a:endParaRPr>
          </a:p>
        </p:txBody>
      </p:sp>
      <p:sp>
        <p:nvSpPr>
          <p:cNvPr id="158" name="Google Shape;158;p34"/>
          <p:cNvSpPr/>
          <p:nvPr/>
        </p:nvSpPr>
        <p:spPr>
          <a:xfrm>
            <a:off x="6960600" y="1863200"/>
            <a:ext cx="1527300" cy="626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34"/>
          <p:cNvSpPr txBox="1"/>
          <p:nvPr/>
        </p:nvSpPr>
        <p:spPr>
          <a:xfrm>
            <a:off x="6960600" y="1935775"/>
            <a:ext cx="1527300" cy="33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sz="1200">
                <a:solidFill>
                  <a:srgbClr val="141E93"/>
                </a:solidFill>
              </a:rPr>
              <a:t>CESJDS Parent Engagement</a:t>
            </a:r>
            <a:endParaRPr i="1" sz="1200">
              <a:solidFill>
                <a:srgbClr val="141E93"/>
              </a:solidFill>
            </a:endParaRPr>
          </a:p>
        </p:txBody>
      </p:sp>
      <p:sp>
        <p:nvSpPr>
          <p:cNvPr id="160" name="Google Shape;160;p34"/>
          <p:cNvSpPr/>
          <p:nvPr/>
        </p:nvSpPr>
        <p:spPr>
          <a:xfrm>
            <a:off x="6960600" y="2911263"/>
            <a:ext cx="1527300" cy="626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34"/>
          <p:cNvSpPr txBox="1"/>
          <p:nvPr/>
        </p:nvSpPr>
        <p:spPr>
          <a:xfrm>
            <a:off x="6960600" y="2911263"/>
            <a:ext cx="1527300" cy="33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sz="1200">
                <a:solidFill>
                  <a:srgbClr val="141E93"/>
                </a:solidFill>
              </a:rPr>
              <a:t>Community Partnerships</a:t>
            </a:r>
            <a:endParaRPr i="1" sz="1200">
              <a:solidFill>
                <a:srgbClr val="141E93"/>
              </a:solidFill>
            </a:endParaRPr>
          </a:p>
        </p:txBody>
      </p:sp>
      <p:cxnSp>
        <p:nvCxnSpPr>
          <p:cNvPr id="162" name="Google Shape;162;p34"/>
          <p:cNvCxnSpPr/>
          <p:nvPr/>
        </p:nvCxnSpPr>
        <p:spPr>
          <a:xfrm rot="10800000">
            <a:off x="1862275" y="2235250"/>
            <a:ext cx="1468200" cy="433800"/>
          </a:xfrm>
          <a:prstGeom prst="straightConnector1">
            <a:avLst/>
          </a:prstGeom>
          <a:noFill/>
          <a:ln cap="flat" cmpd="sng" w="9525">
            <a:solidFill>
              <a:schemeClr val="dk2"/>
            </a:solidFill>
            <a:prstDash val="solid"/>
            <a:round/>
            <a:headEnd len="med" w="med" type="none"/>
            <a:tailEnd len="med" w="med" type="triangle"/>
          </a:ln>
        </p:spPr>
      </p:cxnSp>
      <p:sp>
        <p:nvSpPr>
          <p:cNvPr id="163" name="Google Shape;163;p34"/>
          <p:cNvSpPr/>
          <p:nvPr/>
        </p:nvSpPr>
        <p:spPr>
          <a:xfrm>
            <a:off x="6960588" y="3959338"/>
            <a:ext cx="1527300" cy="626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34"/>
          <p:cNvSpPr txBox="1"/>
          <p:nvPr/>
        </p:nvSpPr>
        <p:spPr>
          <a:xfrm>
            <a:off x="7004988" y="4001888"/>
            <a:ext cx="1527300" cy="33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sz="1200">
                <a:solidFill>
                  <a:srgbClr val="141E93"/>
                </a:solidFill>
              </a:rPr>
              <a:t>Adult Education</a:t>
            </a:r>
            <a:endParaRPr i="1" sz="1200">
              <a:solidFill>
                <a:srgbClr val="141E93"/>
              </a:solidFill>
            </a:endParaRPr>
          </a:p>
        </p:txBody>
      </p:sp>
      <p:sp>
        <p:nvSpPr>
          <p:cNvPr id="165" name="Google Shape;165;p34"/>
          <p:cNvSpPr/>
          <p:nvPr/>
        </p:nvSpPr>
        <p:spPr>
          <a:xfrm>
            <a:off x="288350" y="1832825"/>
            <a:ext cx="1527300" cy="626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34"/>
          <p:cNvSpPr txBox="1"/>
          <p:nvPr/>
        </p:nvSpPr>
        <p:spPr>
          <a:xfrm>
            <a:off x="300525" y="1863200"/>
            <a:ext cx="1527300" cy="33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sz="1200">
                <a:solidFill>
                  <a:srgbClr val="141E93"/>
                </a:solidFill>
              </a:rPr>
              <a:t>Jewish Day </a:t>
            </a:r>
            <a:endParaRPr i="1" sz="1200">
              <a:solidFill>
                <a:srgbClr val="141E93"/>
              </a:solidFill>
            </a:endParaRPr>
          </a:p>
          <a:p>
            <a:pPr indent="0" lvl="0" marL="0" rtl="0" algn="ctr">
              <a:spcBef>
                <a:spcPts val="0"/>
              </a:spcBef>
              <a:spcAft>
                <a:spcPts val="0"/>
              </a:spcAft>
              <a:buNone/>
            </a:pPr>
            <a:r>
              <a:rPr i="1" lang="en" sz="1200">
                <a:solidFill>
                  <a:srgbClr val="141E93"/>
                </a:solidFill>
              </a:rPr>
              <a:t>Schools</a:t>
            </a:r>
            <a:endParaRPr i="1" sz="1200">
              <a:solidFill>
                <a:srgbClr val="141E93"/>
              </a:solidFill>
            </a:endParaRPr>
          </a:p>
        </p:txBody>
      </p:sp>
      <p:sp>
        <p:nvSpPr>
          <p:cNvPr id="167" name="Google Shape;167;p34"/>
          <p:cNvSpPr/>
          <p:nvPr/>
        </p:nvSpPr>
        <p:spPr>
          <a:xfrm>
            <a:off x="300525" y="2880888"/>
            <a:ext cx="1527300" cy="626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34"/>
          <p:cNvSpPr txBox="1"/>
          <p:nvPr/>
        </p:nvSpPr>
        <p:spPr>
          <a:xfrm>
            <a:off x="324925" y="3026388"/>
            <a:ext cx="1527300" cy="33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sz="1200">
                <a:solidFill>
                  <a:srgbClr val="141E93"/>
                </a:solidFill>
              </a:rPr>
              <a:t>Religious Schools</a:t>
            </a:r>
            <a:endParaRPr i="1" sz="1200">
              <a:solidFill>
                <a:srgbClr val="141E93"/>
              </a:solidFill>
            </a:endParaRPr>
          </a:p>
        </p:txBody>
      </p:sp>
      <p:sp>
        <p:nvSpPr>
          <p:cNvPr id="169" name="Google Shape;169;p34"/>
          <p:cNvSpPr/>
          <p:nvPr/>
        </p:nvSpPr>
        <p:spPr>
          <a:xfrm>
            <a:off x="312713" y="3856388"/>
            <a:ext cx="1527300" cy="626100"/>
          </a:xfrm>
          <a:prstGeom prst="roundRect">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34"/>
          <p:cNvSpPr txBox="1"/>
          <p:nvPr/>
        </p:nvSpPr>
        <p:spPr>
          <a:xfrm>
            <a:off x="337088" y="3844563"/>
            <a:ext cx="1527300" cy="33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sz="1200">
                <a:solidFill>
                  <a:srgbClr val="141E93"/>
                </a:solidFill>
              </a:rPr>
              <a:t>Public and Independent Schools</a:t>
            </a:r>
            <a:endParaRPr i="1" sz="1200">
              <a:solidFill>
                <a:srgbClr val="141E93"/>
              </a:solidFill>
            </a:endParaRPr>
          </a:p>
        </p:txBody>
      </p:sp>
      <p:cxnSp>
        <p:nvCxnSpPr>
          <p:cNvPr id="171" name="Google Shape;171;p34"/>
          <p:cNvCxnSpPr>
            <a:stCxn id="172" idx="2"/>
          </p:cNvCxnSpPr>
          <p:nvPr/>
        </p:nvCxnSpPr>
        <p:spPr>
          <a:xfrm rot="10800000">
            <a:off x="1862325" y="3149775"/>
            <a:ext cx="1305900" cy="20100"/>
          </a:xfrm>
          <a:prstGeom prst="straightConnector1">
            <a:avLst/>
          </a:prstGeom>
          <a:noFill/>
          <a:ln cap="flat" cmpd="sng" w="9525">
            <a:solidFill>
              <a:schemeClr val="dk2"/>
            </a:solidFill>
            <a:prstDash val="solid"/>
            <a:round/>
            <a:headEnd len="med" w="med" type="none"/>
            <a:tailEnd len="med" w="med" type="triangle"/>
          </a:ln>
        </p:spPr>
      </p:cxnSp>
      <p:cxnSp>
        <p:nvCxnSpPr>
          <p:cNvPr id="173" name="Google Shape;173;p34"/>
          <p:cNvCxnSpPr/>
          <p:nvPr/>
        </p:nvCxnSpPr>
        <p:spPr>
          <a:xfrm flipH="1">
            <a:off x="1862175" y="3654400"/>
            <a:ext cx="1428900" cy="547200"/>
          </a:xfrm>
          <a:prstGeom prst="straightConnector1">
            <a:avLst/>
          </a:prstGeom>
          <a:noFill/>
          <a:ln cap="flat" cmpd="sng" w="9525">
            <a:solidFill>
              <a:schemeClr val="dk2"/>
            </a:solidFill>
            <a:prstDash val="solid"/>
            <a:round/>
            <a:headEnd len="med" w="med" type="none"/>
            <a:tailEnd len="med" w="med" type="triangle"/>
          </a:ln>
        </p:spPr>
      </p:cxnSp>
      <p:cxnSp>
        <p:nvCxnSpPr>
          <p:cNvPr id="174" name="Google Shape;174;p34"/>
          <p:cNvCxnSpPr/>
          <p:nvPr/>
        </p:nvCxnSpPr>
        <p:spPr>
          <a:xfrm flipH="1" rot="10800000">
            <a:off x="5407500" y="2198300"/>
            <a:ext cx="1428900" cy="433500"/>
          </a:xfrm>
          <a:prstGeom prst="straightConnector1">
            <a:avLst/>
          </a:prstGeom>
          <a:noFill/>
          <a:ln cap="flat" cmpd="sng" w="9525">
            <a:solidFill>
              <a:schemeClr val="dk2"/>
            </a:solidFill>
            <a:prstDash val="solid"/>
            <a:round/>
            <a:headEnd len="med" w="med" type="none"/>
            <a:tailEnd len="med" w="med" type="triangle"/>
          </a:ln>
        </p:spPr>
      </p:cxnSp>
      <p:cxnSp>
        <p:nvCxnSpPr>
          <p:cNvPr id="175" name="Google Shape;175;p34"/>
          <p:cNvCxnSpPr>
            <a:stCxn id="172" idx="6"/>
          </p:cNvCxnSpPr>
          <p:nvPr/>
        </p:nvCxnSpPr>
        <p:spPr>
          <a:xfrm>
            <a:off x="5257125" y="3169875"/>
            <a:ext cx="1610700" cy="42000"/>
          </a:xfrm>
          <a:prstGeom prst="straightConnector1">
            <a:avLst/>
          </a:prstGeom>
          <a:noFill/>
          <a:ln cap="flat" cmpd="sng" w="9525">
            <a:solidFill>
              <a:schemeClr val="dk2"/>
            </a:solidFill>
            <a:prstDash val="solid"/>
            <a:round/>
            <a:headEnd len="med" w="med" type="none"/>
            <a:tailEnd len="med" w="med" type="triangle"/>
          </a:ln>
        </p:spPr>
      </p:cxnSp>
      <p:cxnSp>
        <p:nvCxnSpPr>
          <p:cNvPr id="176" name="Google Shape;176;p34"/>
          <p:cNvCxnSpPr>
            <a:endCxn id="163" idx="1"/>
          </p:cNvCxnSpPr>
          <p:nvPr/>
        </p:nvCxnSpPr>
        <p:spPr>
          <a:xfrm>
            <a:off x="5449788" y="3799588"/>
            <a:ext cx="1510800" cy="472800"/>
          </a:xfrm>
          <a:prstGeom prst="straightConnector1">
            <a:avLst/>
          </a:prstGeom>
          <a:noFill/>
          <a:ln cap="flat" cmpd="sng" w="9525">
            <a:solidFill>
              <a:schemeClr val="dk2"/>
            </a:solidFill>
            <a:prstDash val="solid"/>
            <a:round/>
            <a:headEnd len="med" w="med" type="none"/>
            <a:tailEnd len="med" w="med" type="triangle"/>
          </a:ln>
        </p:spPr>
      </p:cxnSp>
      <p:pic>
        <p:nvPicPr>
          <p:cNvPr id="177" name="Google Shape;177;p34"/>
          <p:cNvPicPr preferRelativeResize="0"/>
          <p:nvPr/>
        </p:nvPicPr>
        <p:blipFill>
          <a:blip r:embed="rId3">
            <a:alphaModFix/>
          </a:blip>
          <a:stretch>
            <a:fillRect/>
          </a:stretch>
        </p:blipFill>
        <p:spPr>
          <a:xfrm>
            <a:off x="2462800" y="2544325"/>
            <a:ext cx="3887226" cy="1069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6"/>
          <p:cNvSpPr txBox="1"/>
          <p:nvPr>
            <p:ph type="title"/>
          </p:nvPr>
        </p:nvSpPr>
        <p:spPr>
          <a:xfrm>
            <a:off x="311700" y="609375"/>
            <a:ext cx="8520600" cy="703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4800"/>
              <a:buNone/>
            </a:pPr>
            <a:r>
              <a:rPr lang="en"/>
              <a:t>About CESJDS</a:t>
            </a:r>
            <a:endParaRPr/>
          </a:p>
        </p:txBody>
      </p:sp>
      <p:sp>
        <p:nvSpPr>
          <p:cNvPr id="103" name="Google Shape;103;p26"/>
          <p:cNvSpPr txBox="1"/>
          <p:nvPr>
            <p:ph idx="1" type="body"/>
          </p:nvPr>
        </p:nvSpPr>
        <p:spPr>
          <a:xfrm>
            <a:off x="311700" y="1566050"/>
            <a:ext cx="8520600" cy="316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a:p>
            <a:pPr indent="0" lvl="0" marL="914400" rtl="0" algn="l">
              <a:lnSpc>
                <a:spcPct val="115000"/>
              </a:lnSpc>
              <a:spcBef>
                <a:spcPts val="0"/>
              </a:spcBef>
              <a:spcAft>
                <a:spcPts val="0"/>
              </a:spcAft>
              <a:buNone/>
            </a:pPr>
            <a:r>
              <a:t/>
            </a:r>
            <a:endParaRPr/>
          </a:p>
          <a:p>
            <a:pPr indent="-228600" lvl="0" marL="457200" rtl="0" algn="l">
              <a:lnSpc>
                <a:spcPct val="115000"/>
              </a:lnSpc>
              <a:spcBef>
                <a:spcPts val="0"/>
              </a:spcBef>
              <a:spcAft>
                <a:spcPts val="0"/>
              </a:spcAft>
              <a:buSzPts val="2500"/>
              <a:buFont typeface="Arial"/>
              <a:buNone/>
            </a:pPr>
            <a:r>
              <a:t/>
            </a:r>
            <a:endParaRPr/>
          </a:p>
          <a:p>
            <a:pPr indent="0" lvl="0" marL="0" rtl="0" algn="l">
              <a:lnSpc>
                <a:spcPct val="115000"/>
              </a:lnSpc>
              <a:spcBef>
                <a:spcPts val="0"/>
              </a:spcBef>
              <a:spcAft>
                <a:spcPts val="0"/>
              </a:spcAft>
              <a:buSzPts val="2500"/>
              <a:buFont typeface="Arial"/>
              <a:buNone/>
            </a:pPr>
            <a:r>
              <a:t/>
            </a:r>
            <a:endParaRPr/>
          </a:p>
          <a:p>
            <a:pPr indent="0" lvl="0" marL="0" rtl="0" algn="l">
              <a:lnSpc>
                <a:spcPct val="115000"/>
              </a:lnSpc>
              <a:spcBef>
                <a:spcPts val="0"/>
              </a:spcBef>
              <a:spcAft>
                <a:spcPts val="0"/>
              </a:spcAft>
              <a:buSzPts val="2500"/>
              <a:buFont typeface="Arial"/>
              <a:buNone/>
            </a:pPr>
            <a:r>
              <a:t/>
            </a:r>
            <a:endParaRPr sz="1600"/>
          </a:p>
        </p:txBody>
      </p:sp>
      <p:sp>
        <p:nvSpPr>
          <p:cNvPr id="104" name="Google Shape;104;p26"/>
          <p:cNvSpPr txBox="1"/>
          <p:nvPr/>
        </p:nvSpPr>
        <p:spPr>
          <a:xfrm>
            <a:off x="171450" y="1754650"/>
            <a:ext cx="4131900" cy="2497200"/>
          </a:xfrm>
          <a:prstGeom prst="rect">
            <a:avLst/>
          </a:prstGeom>
          <a:noFill/>
          <a:ln>
            <a:noFill/>
          </a:ln>
        </p:spPr>
        <p:txBody>
          <a:bodyPr anchorCtr="0" anchor="t" bIns="91425" lIns="91425" spcFirstLastPara="1" rIns="91425" wrap="square" tIns="91425">
            <a:noAutofit/>
          </a:bodyPr>
          <a:lstStyle/>
          <a:p>
            <a:pPr indent="-349250" lvl="0" marL="457200" rtl="0" algn="l">
              <a:lnSpc>
                <a:spcPct val="115000"/>
              </a:lnSpc>
              <a:spcBef>
                <a:spcPts val="0"/>
              </a:spcBef>
              <a:spcAft>
                <a:spcPts val="0"/>
              </a:spcAft>
              <a:buClr>
                <a:srgbClr val="141E93"/>
              </a:buClr>
              <a:buSzPts val="1900"/>
              <a:buChar char="●"/>
            </a:pPr>
            <a:r>
              <a:rPr lang="en" sz="1900">
                <a:solidFill>
                  <a:srgbClr val="141E93"/>
                </a:solidFill>
              </a:rPr>
              <a:t>865</a:t>
            </a:r>
            <a:r>
              <a:rPr lang="en" sz="1900">
                <a:solidFill>
                  <a:srgbClr val="141E93"/>
                </a:solidFill>
              </a:rPr>
              <a:t> students in Grades JK-12</a:t>
            </a:r>
            <a:endParaRPr sz="1900">
              <a:solidFill>
                <a:srgbClr val="141E93"/>
              </a:solidFill>
            </a:endParaRPr>
          </a:p>
          <a:p>
            <a:pPr indent="-349250" lvl="0" marL="457200" rtl="0" algn="l">
              <a:lnSpc>
                <a:spcPct val="115000"/>
              </a:lnSpc>
              <a:spcBef>
                <a:spcPts val="0"/>
              </a:spcBef>
              <a:spcAft>
                <a:spcPts val="0"/>
              </a:spcAft>
              <a:buClr>
                <a:srgbClr val="141E93"/>
              </a:buClr>
              <a:buSzPts val="1900"/>
              <a:buChar char="●"/>
            </a:pPr>
            <a:r>
              <a:rPr lang="en" sz="1900">
                <a:solidFill>
                  <a:srgbClr val="141E93"/>
                </a:solidFill>
              </a:rPr>
              <a:t>Average Class Size: 17</a:t>
            </a:r>
            <a:endParaRPr sz="1900">
              <a:solidFill>
                <a:srgbClr val="141E93"/>
              </a:solidFill>
            </a:endParaRPr>
          </a:p>
          <a:p>
            <a:pPr indent="-349250" lvl="0" marL="457200" rtl="0" algn="l">
              <a:lnSpc>
                <a:spcPct val="115000"/>
              </a:lnSpc>
              <a:spcBef>
                <a:spcPts val="0"/>
              </a:spcBef>
              <a:spcAft>
                <a:spcPts val="0"/>
              </a:spcAft>
              <a:buClr>
                <a:srgbClr val="141E93"/>
              </a:buClr>
              <a:buSzPts val="1900"/>
              <a:buChar char="●"/>
            </a:pPr>
            <a:r>
              <a:rPr lang="en" sz="1900">
                <a:solidFill>
                  <a:srgbClr val="141E93"/>
                </a:solidFill>
              </a:rPr>
              <a:t>Students in 31 zip codes attend CESJDS </a:t>
            </a:r>
            <a:endParaRPr sz="1900">
              <a:solidFill>
                <a:srgbClr val="141E93"/>
              </a:solidFill>
            </a:endParaRPr>
          </a:p>
          <a:p>
            <a:pPr indent="-349250" lvl="0" marL="457200" rtl="0" algn="l">
              <a:lnSpc>
                <a:spcPct val="115000"/>
              </a:lnSpc>
              <a:spcBef>
                <a:spcPts val="0"/>
              </a:spcBef>
              <a:spcAft>
                <a:spcPts val="0"/>
              </a:spcAft>
              <a:buClr>
                <a:srgbClr val="141E93"/>
              </a:buClr>
              <a:buSzPts val="1900"/>
              <a:buChar char="●"/>
            </a:pPr>
            <a:r>
              <a:rPr lang="en" sz="1900">
                <a:solidFill>
                  <a:srgbClr val="141E93"/>
                </a:solidFill>
              </a:rPr>
              <a:t>82% of faculty and staff have a Master’s Degree or Higher</a:t>
            </a:r>
            <a:endParaRPr sz="1900">
              <a:solidFill>
                <a:srgbClr val="141E93"/>
              </a:solidFill>
            </a:endParaRPr>
          </a:p>
          <a:p>
            <a:pPr indent="-349250" lvl="0" marL="457200" rtl="0" algn="l">
              <a:lnSpc>
                <a:spcPct val="115000"/>
              </a:lnSpc>
              <a:spcBef>
                <a:spcPts val="0"/>
              </a:spcBef>
              <a:spcAft>
                <a:spcPts val="0"/>
              </a:spcAft>
              <a:buClr>
                <a:srgbClr val="141E93"/>
              </a:buClr>
              <a:buSzPts val="1900"/>
              <a:buChar char="●"/>
            </a:pPr>
            <a:r>
              <a:rPr lang="en" sz="1900">
                <a:solidFill>
                  <a:srgbClr val="141E93"/>
                </a:solidFill>
              </a:rPr>
              <a:t>150 course offerings in High School</a:t>
            </a:r>
            <a:endParaRPr sz="1900">
              <a:solidFill>
                <a:srgbClr val="141E93"/>
              </a:solidFill>
            </a:endParaRPr>
          </a:p>
          <a:p>
            <a:pPr indent="0" lvl="0" marL="0" rtl="0" algn="l">
              <a:lnSpc>
                <a:spcPct val="115000"/>
              </a:lnSpc>
              <a:spcBef>
                <a:spcPts val="0"/>
              </a:spcBef>
              <a:spcAft>
                <a:spcPts val="0"/>
              </a:spcAft>
              <a:buNone/>
            </a:pPr>
            <a:r>
              <a:t/>
            </a:r>
            <a:endParaRPr sz="1800">
              <a:solidFill>
                <a:srgbClr val="141E93"/>
              </a:solidFill>
            </a:endParaRPr>
          </a:p>
          <a:p>
            <a:pPr indent="0" lvl="0" marL="0" rtl="0" algn="l">
              <a:spcBef>
                <a:spcPts val="0"/>
              </a:spcBef>
              <a:spcAft>
                <a:spcPts val="0"/>
              </a:spcAft>
              <a:buNone/>
            </a:pPr>
            <a:r>
              <a:t/>
            </a:r>
            <a:endParaRPr/>
          </a:p>
        </p:txBody>
      </p:sp>
      <p:sp>
        <p:nvSpPr>
          <p:cNvPr id="105" name="Google Shape;105;p26"/>
          <p:cNvSpPr txBox="1"/>
          <p:nvPr/>
        </p:nvSpPr>
        <p:spPr>
          <a:xfrm>
            <a:off x="4700400" y="1754650"/>
            <a:ext cx="4215000" cy="2274300"/>
          </a:xfrm>
          <a:prstGeom prst="rect">
            <a:avLst/>
          </a:prstGeom>
          <a:noFill/>
          <a:ln>
            <a:noFill/>
          </a:ln>
        </p:spPr>
        <p:txBody>
          <a:bodyPr anchorCtr="0" anchor="t" bIns="91425" lIns="91425" spcFirstLastPara="1" rIns="91425" wrap="square" tIns="91425">
            <a:noAutofit/>
          </a:bodyPr>
          <a:lstStyle/>
          <a:p>
            <a:pPr indent="-349250" lvl="0" marL="457200" rtl="0" algn="l">
              <a:lnSpc>
                <a:spcPct val="115000"/>
              </a:lnSpc>
              <a:spcBef>
                <a:spcPts val="0"/>
              </a:spcBef>
              <a:spcAft>
                <a:spcPts val="0"/>
              </a:spcAft>
              <a:buClr>
                <a:srgbClr val="141E93"/>
              </a:buClr>
              <a:buSzPts val="1900"/>
              <a:buChar char="●"/>
            </a:pPr>
            <a:r>
              <a:rPr lang="en" sz="1900">
                <a:solidFill>
                  <a:srgbClr val="141E93"/>
                </a:solidFill>
              </a:rPr>
              <a:t>100% of students, JK-12, learn a second language; many opt for a third in Middle or High School</a:t>
            </a:r>
            <a:endParaRPr sz="1900">
              <a:solidFill>
                <a:srgbClr val="141E93"/>
              </a:solidFill>
            </a:endParaRPr>
          </a:p>
          <a:p>
            <a:pPr indent="-349250" lvl="0" marL="457200" rtl="0" algn="l">
              <a:lnSpc>
                <a:spcPct val="115000"/>
              </a:lnSpc>
              <a:spcBef>
                <a:spcPts val="0"/>
              </a:spcBef>
              <a:spcAft>
                <a:spcPts val="0"/>
              </a:spcAft>
              <a:buClr>
                <a:srgbClr val="141E93"/>
              </a:buClr>
              <a:buSzPts val="1900"/>
              <a:buChar char="●"/>
            </a:pPr>
            <a:r>
              <a:rPr lang="en" sz="1900">
                <a:solidFill>
                  <a:srgbClr val="141E93"/>
                </a:solidFill>
              </a:rPr>
              <a:t>72 students were awarded the Global Seal of Biliteracy in Hebrew </a:t>
            </a:r>
            <a:endParaRPr sz="1900">
              <a:solidFill>
                <a:srgbClr val="141E93"/>
              </a:solidFill>
            </a:endParaRPr>
          </a:p>
          <a:p>
            <a:pPr indent="-349250" lvl="0" marL="457200" rtl="0" algn="l">
              <a:lnSpc>
                <a:spcPct val="115000"/>
              </a:lnSpc>
              <a:spcBef>
                <a:spcPts val="0"/>
              </a:spcBef>
              <a:spcAft>
                <a:spcPts val="0"/>
              </a:spcAft>
              <a:buClr>
                <a:srgbClr val="141E93"/>
              </a:buClr>
              <a:buSzPts val="1900"/>
              <a:buChar char="●"/>
            </a:pPr>
            <a:r>
              <a:rPr lang="en" sz="1900">
                <a:solidFill>
                  <a:srgbClr val="141E93"/>
                </a:solidFill>
              </a:rPr>
              <a:t>13-Week Capstone Trip to Israel for the Senior Class</a:t>
            </a:r>
            <a:endParaRPr sz="1900">
              <a:solidFill>
                <a:srgbClr val="141E93"/>
              </a:solidFill>
            </a:endParaRPr>
          </a:p>
          <a:p>
            <a:pPr indent="0" lvl="0" marL="0" rtl="0" algn="l">
              <a:lnSpc>
                <a:spcPct val="115000"/>
              </a:lnSpc>
              <a:spcBef>
                <a:spcPts val="0"/>
              </a:spcBef>
              <a:spcAft>
                <a:spcPts val="0"/>
              </a:spcAft>
              <a:buNone/>
            </a:pPr>
            <a:r>
              <a:t/>
            </a:r>
            <a:endParaRPr sz="1800">
              <a:solidFill>
                <a:srgbClr val="141E93"/>
              </a:solidFill>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7"/>
          <p:cNvSpPr txBox="1"/>
          <p:nvPr>
            <p:ph type="title"/>
          </p:nvPr>
        </p:nvSpPr>
        <p:spPr>
          <a:xfrm>
            <a:off x="311700" y="521225"/>
            <a:ext cx="8520600" cy="849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History of Jewish History at CESJDS</a:t>
            </a:r>
            <a:endParaRPr/>
          </a:p>
        </p:txBody>
      </p:sp>
      <p:sp>
        <p:nvSpPr>
          <p:cNvPr id="111" name="Google Shape;111;p27"/>
          <p:cNvSpPr txBox="1"/>
          <p:nvPr>
            <p:ph idx="1" type="body"/>
          </p:nvPr>
        </p:nvSpPr>
        <p:spPr>
          <a:xfrm>
            <a:off x="311700" y="13048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87350" lvl="0" marL="457200" rtl="0" algn="l">
              <a:spcBef>
                <a:spcPts val="1600"/>
              </a:spcBef>
              <a:spcAft>
                <a:spcPts val="0"/>
              </a:spcAft>
              <a:buSzPts val="2500"/>
              <a:buChar char="●"/>
            </a:pPr>
            <a:r>
              <a:rPr lang="en"/>
              <a:t>Charles E. Smith and his involvement</a:t>
            </a:r>
            <a:endParaRPr/>
          </a:p>
          <a:p>
            <a:pPr indent="-387350" lvl="0" marL="457200" rtl="0" algn="l">
              <a:spcBef>
                <a:spcPts val="0"/>
              </a:spcBef>
              <a:spcAft>
                <a:spcPts val="0"/>
              </a:spcAft>
              <a:buSzPts val="2500"/>
              <a:buChar char="●"/>
            </a:pPr>
            <a:r>
              <a:rPr lang="en"/>
              <a:t>The Jewish Theological Seminary</a:t>
            </a:r>
            <a:endParaRPr/>
          </a:p>
          <a:p>
            <a:pPr indent="-387350" lvl="0" marL="457200" rtl="0" algn="l">
              <a:spcBef>
                <a:spcPts val="0"/>
              </a:spcBef>
              <a:spcAft>
                <a:spcPts val="0"/>
              </a:spcAft>
              <a:buSzPts val="2500"/>
              <a:buChar char="●"/>
            </a:pPr>
            <a:r>
              <a:rPr lang="en"/>
              <a:t>Gerson Cohen</a:t>
            </a:r>
            <a:endParaRPr/>
          </a:p>
          <a:p>
            <a:pPr indent="-387350" lvl="0" marL="457200" rtl="0" algn="l">
              <a:spcBef>
                <a:spcPts val="0"/>
              </a:spcBef>
              <a:spcAft>
                <a:spcPts val="0"/>
              </a:spcAft>
              <a:buSzPts val="2500"/>
              <a:buChar char="●"/>
            </a:pPr>
            <a:r>
              <a:rPr lang="en"/>
              <a:t>The Staff Development and Professional Growth Project</a:t>
            </a:r>
            <a:endParaRPr/>
          </a:p>
          <a:p>
            <a:pPr indent="-387350" lvl="0" marL="457200" rtl="0" algn="l">
              <a:spcBef>
                <a:spcPts val="0"/>
              </a:spcBef>
              <a:spcAft>
                <a:spcPts val="0"/>
              </a:spcAft>
              <a:buSzPts val="2500"/>
              <a:buChar char="●"/>
            </a:pPr>
            <a:r>
              <a:rPr lang="en"/>
              <a:t>“... produce another Maimonides”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8"/>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Approach:</a:t>
            </a:r>
            <a:endParaRPr/>
          </a:p>
          <a:p>
            <a:pPr indent="457200" lvl="0" marL="914400" rtl="0" algn="l">
              <a:spcBef>
                <a:spcPts val="0"/>
              </a:spcBef>
              <a:spcAft>
                <a:spcPts val="0"/>
              </a:spcAft>
              <a:buNone/>
            </a:pPr>
            <a:r>
              <a:t/>
            </a:r>
            <a:endParaRPr sz="3000"/>
          </a:p>
          <a:p>
            <a:pPr indent="457200" lvl="0" marL="1371600" rtl="0" algn="l">
              <a:spcBef>
                <a:spcPts val="0"/>
              </a:spcBef>
              <a:spcAft>
                <a:spcPts val="0"/>
              </a:spcAft>
              <a:buNone/>
            </a:pPr>
            <a:r>
              <a:rPr lang="en" sz="3000">
                <a:solidFill>
                  <a:srgbClr val="141E93"/>
                </a:solidFill>
                <a:latin typeface="Arial"/>
                <a:ea typeface="Arial"/>
                <a:cs typeface="Arial"/>
                <a:sym typeface="Arial"/>
              </a:rPr>
              <a:t>World History</a:t>
            </a:r>
            <a:endParaRPr sz="3000">
              <a:solidFill>
                <a:srgbClr val="141E93"/>
              </a:solidFill>
              <a:latin typeface="Arial"/>
              <a:ea typeface="Arial"/>
              <a:cs typeface="Arial"/>
              <a:sym typeface="Arial"/>
            </a:endParaRPr>
          </a:p>
          <a:p>
            <a:pPr indent="457200" lvl="0" marL="0" rtl="0" algn="l">
              <a:spcBef>
                <a:spcPts val="0"/>
              </a:spcBef>
              <a:spcAft>
                <a:spcPts val="0"/>
              </a:spcAft>
              <a:buNone/>
            </a:pPr>
            <a:r>
              <a:rPr lang="en" sz="3000">
                <a:solidFill>
                  <a:srgbClr val="141E93"/>
                </a:solidFill>
                <a:latin typeface="Arial"/>
                <a:ea typeface="Arial"/>
                <a:cs typeface="Arial"/>
                <a:sym typeface="Arial"/>
              </a:rPr>
              <a:t>			</a:t>
            </a:r>
            <a:endParaRPr sz="3000">
              <a:solidFill>
                <a:srgbClr val="141E93"/>
              </a:solidFill>
              <a:latin typeface="Arial"/>
              <a:ea typeface="Arial"/>
              <a:cs typeface="Arial"/>
              <a:sym typeface="Arial"/>
            </a:endParaRPr>
          </a:p>
          <a:p>
            <a:pPr indent="457200" lvl="0" marL="1828800" rtl="0" algn="l">
              <a:spcBef>
                <a:spcPts val="0"/>
              </a:spcBef>
              <a:spcAft>
                <a:spcPts val="0"/>
              </a:spcAft>
              <a:buNone/>
            </a:pPr>
            <a:r>
              <a:rPr lang="en" sz="3000">
                <a:solidFill>
                  <a:srgbClr val="141E93"/>
                </a:solidFill>
                <a:latin typeface="Arial"/>
                <a:ea typeface="Arial"/>
                <a:cs typeface="Arial"/>
                <a:sym typeface="Arial"/>
              </a:rPr>
              <a:t>Jewish History</a:t>
            </a:r>
            <a:endParaRPr sz="3000">
              <a:solidFill>
                <a:srgbClr val="141E93"/>
              </a:solidFill>
              <a:latin typeface="Arial"/>
              <a:ea typeface="Arial"/>
              <a:cs typeface="Arial"/>
              <a:sym typeface="Arial"/>
            </a:endParaRPr>
          </a:p>
          <a:p>
            <a:pPr indent="457200" lvl="0" marL="0" rtl="0" algn="l">
              <a:spcBef>
                <a:spcPts val="0"/>
              </a:spcBef>
              <a:spcAft>
                <a:spcPts val="0"/>
              </a:spcAft>
              <a:buNone/>
            </a:pPr>
            <a:r>
              <a:rPr lang="en" sz="3000">
                <a:solidFill>
                  <a:srgbClr val="141E93"/>
                </a:solidFill>
                <a:latin typeface="Arial"/>
                <a:ea typeface="Arial"/>
                <a:cs typeface="Arial"/>
                <a:sym typeface="Arial"/>
              </a:rPr>
              <a:t>			</a:t>
            </a:r>
            <a:endParaRPr sz="3000">
              <a:solidFill>
                <a:srgbClr val="141E93"/>
              </a:solidFill>
              <a:latin typeface="Arial"/>
              <a:ea typeface="Arial"/>
              <a:cs typeface="Arial"/>
              <a:sym typeface="Arial"/>
            </a:endParaRPr>
          </a:p>
          <a:p>
            <a:pPr indent="457200" lvl="0" marL="1828800" rtl="0" algn="l">
              <a:spcBef>
                <a:spcPts val="0"/>
              </a:spcBef>
              <a:spcAft>
                <a:spcPts val="0"/>
              </a:spcAft>
              <a:buNone/>
            </a:pPr>
            <a:r>
              <a:rPr lang="en" sz="3000">
                <a:solidFill>
                  <a:srgbClr val="141E93"/>
                </a:solidFill>
                <a:latin typeface="Arial"/>
                <a:ea typeface="Arial"/>
                <a:cs typeface="Arial"/>
                <a:sym typeface="Arial"/>
              </a:rPr>
              <a:t>	Your History</a:t>
            </a:r>
            <a:endParaRPr sz="3000">
              <a:solidFill>
                <a:srgbClr val="141E93"/>
              </a:solidFill>
              <a:latin typeface="Arial"/>
              <a:ea typeface="Arial"/>
              <a:cs typeface="Arial"/>
              <a:sym typeface="Arial"/>
            </a:endParaRPr>
          </a:p>
          <a:p>
            <a:pPr indent="0" lvl="0" marL="0" rtl="0" algn="l">
              <a:spcBef>
                <a:spcPts val="0"/>
              </a:spcBef>
              <a:spcAft>
                <a:spcPts val="0"/>
              </a:spcAft>
              <a:buNone/>
            </a:pPr>
            <a:r>
              <a:t/>
            </a:r>
            <a:endParaRPr/>
          </a:p>
        </p:txBody>
      </p:sp>
      <p:sp>
        <p:nvSpPr>
          <p:cNvPr id="117" name="Google Shape;117;p28"/>
          <p:cNvSpPr txBox="1"/>
          <p:nvPr>
            <p:ph idx="1" type="body"/>
          </p:nvPr>
        </p:nvSpPr>
        <p:spPr>
          <a:xfrm>
            <a:off x="311700" y="13048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Clr>
                <a:schemeClr val="dk1"/>
              </a:buClr>
              <a:buSzPts val="1100"/>
              <a:buFont typeface="Aria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9"/>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100"/>
              <a:t>CESJDS Jewish History Curriculum</a:t>
            </a:r>
            <a:endParaRPr sz="4100"/>
          </a:p>
        </p:txBody>
      </p:sp>
      <p:sp>
        <p:nvSpPr>
          <p:cNvPr id="123" name="Google Shape;123;p29"/>
          <p:cNvSpPr txBox="1"/>
          <p:nvPr/>
        </p:nvSpPr>
        <p:spPr>
          <a:xfrm>
            <a:off x="1587300" y="2022875"/>
            <a:ext cx="7245000" cy="518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2000">
                <a:solidFill>
                  <a:srgbClr val="141E93"/>
                </a:solidFill>
              </a:rPr>
              <a:t>     9th				10th			11th			12th</a:t>
            </a:r>
            <a:endParaRPr/>
          </a:p>
        </p:txBody>
      </p:sp>
      <p:pic>
        <p:nvPicPr>
          <p:cNvPr id="124" name="Google Shape;124;p29"/>
          <p:cNvPicPr preferRelativeResize="0"/>
          <p:nvPr/>
        </p:nvPicPr>
        <p:blipFill>
          <a:blip r:embed="rId3">
            <a:alphaModFix/>
          </a:blip>
          <a:stretch>
            <a:fillRect/>
          </a:stretch>
        </p:blipFill>
        <p:spPr>
          <a:xfrm>
            <a:off x="385425" y="2571750"/>
            <a:ext cx="8373150" cy="1968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30"/>
          <p:cNvSpPr txBox="1"/>
          <p:nvPr>
            <p:ph type="title"/>
          </p:nvPr>
        </p:nvSpPr>
        <p:spPr>
          <a:xfrm>
            <a:off x="311700" y="609375"/>
            <a:ext cx="8520600" cy="703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4800"/>
              <a:buNone/>
            </a:pPr>
            <a:r>
              <a:rPr lang="en"/>
              <a:t>Why Jewish History?</a:t>
            </a:r>
            <a:endParaRPr/>
          </a:p>
        </p:txBody>
      </p:sp>
      <p:sp>
        <p:nvSpPr>
          <p:cNvPr id="130" name="Google Shape;130;p30"/>
          <p:cNvSpPr txBox="1"/>
          <p:nvPr>
            <p:ph idx="1" type="body"/>
          </p:nvPr>
        </p:nvSpPr>
        <p:spPr>
          <a:xfrm>
            <a:off x="311700" y="1566050"/>
            <a:ext cx="8520600" cy="3163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a:t>Jewish History is the connective tissue of a Jewish day school, bringing together:</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914400" rtl="0" algn="l">
              <a:lnSpc>
                <a:spcPct val="115000"/>
              </a:lnSpc>
              <a:spcBef>
                <a:spcPts val="0"/>
              </a:spcBef>
              <a:spcAft>
                <a:spcPts val="0"/>
              </a:spcAft>
              <a:buNone/>
            </a:pPr>
            <a:r>
              <a:t/>
            </a:r>
            <a:endParaRPr/>
          </a:p>
          <a:p>
            <a:pPr indent="-228600" lvl="0" marL="457200" rtl="0" algn="l">
              <a:lnSpc>
                <a:spcPct val="115000"/>
              </a:lnSpc>
              <a:spcBef>
                <a:spcPts val="0"/>
              </a:spcBef>
              <a:spcAft>
                <a:spcPts val="0"/>
              </a:spcAft>
              <a:buSzPts val="2500"/>
              <a:buFont typeface="Arial"/>
              <a:buNone/>
            </a:pPr>
            <a:r>
              <a:t/>
            </a:r>
            <a:endParaRPr/>
          </a:p>
          <a:p>
            <a:pPr indent="0" lvl="0" marL="0" rtl="0" algn="l">
              <a:lnSpc>
                <a:spcPct val="115000"/>
              </a:lnSpc>
              <a:spcBef>
                <a:spcPts val="0"/>
              </a:spcBef>
              <a:spcAft>
                <a:spcPts val="0"/>
              </a:spcAft>
              <a:buSzPts val="2500"/>
              <a:buFont typeface="Arial"/>
              <a:buNone/>
            </a:pPr>
            <a:r>
              <a:t/>
            </a:r>
            <a:endParaRPr/>
          </a:p>
          <a:p>
            <a:pPr indent="0" lvl="0" marL="0" rtl="0" algn="l">
              <a:lnSpc>
                <a:spcPct val="115000"/>
              </a:lnSpc>
              <a:spcBef>
                <a:spcPts val="0"/>
              </a:spcBef>
              <a:spcAft>
                <a:spcPts val="0"/>
              </a:spcAft>
              <a:buSzPts val="2500"/>
              <a:buFont typeface="Arial"/>
              <a:buNone/>
            </a:pPr>
            <a:r>
              <a:t/>
            </a:r>
            <a:endParaRPr sz="1200"/>
          </a:p>
          <a:p>
            <a:pPr indent="0" lvl="0" marL="0" rtl="0" algn="l">
              <a:lnSpc>
                <a:spcPct val="115000"/>
              </a:lnSpc>
              <a:spcBef>
                <a:spcPts val="0"/>
              </a:spcBef>
              <a:spcAft>
                <a:spcPts val="0"/>
              </a:spcAft>
              <a:buSzPts val="2500"/>
              <a:buFont typeface="Arial"/>
              <a:buNone/>
            </a:pPr>
            <a:r>
              <a:rPr lang="en" sz="1600"/>
              <a:t>	</a:t>
            </a:r>
            <a:endParaRPr sz="1600"/>
          </a:p>
        </p:txBody>
      </p:sp>
      <p:sp>
        <p:nvSpPr>
          <p:cNvPr id="131" name="Google Shape;131;p30"/>
          <p:cNvSpPr txBox="1"/>
          <p:nvPr/>
        </p:nvSpPr>
        <p:spPr>
          <a:xfrm>
            <a:off x="5437300" y="2670350"/>
            <a:ext cx="3052800" cy="18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30"/>
          <p:cNvSpPr txBox="1"/>
          <p:nvPr/>
        </p:nvSpPr>
        <p:spPr>
          <a:xfrm>
            <a:off x="4184000" y="2623325"/>
            <a:ext cx="3554700" cy="1662900"/>
          </a:xfrm>
          <a:prstGeom prst="rect">
            <a:avLst/>
          </a:prstGeom>
          <a:noFill/>
          <a:ln>
            <a:noFill/>
          </a:ln>
        </p:spPr>
        <p:txBody>
          <a:bodyPr anchorCtr="0" anchor="t" bIns="91425" lIns="91425" spcFirstLastPara="1" rIns="91425" wrap="square" tIns="91425">
            <a:noAutofit/>
          </a:bodyPr>
          <a:lstStyle/>
          <a:p>
            <a:pPr indent="-342900" lvl="0" marL="914400" rtl="0" algn="l">
              <a:lnSpc>
                <a:spcPct val="115000"/>
              </a:lnSpc>
              <a:spcBef>
                <a:spcPts val="0"/>
              </a:spcBef>
              <a:spcAft>
                <a:spcPts val="0"/>
              </a:spcAft>
              <a:buClr>
                <a:srgbClr val="141E93"/>
              </a:buClr>
              <a:buSzPts val="1800"/>
              <a:buChar char="●"/>
            </a:pPr>
            <a:r>
              <a:rPr lang="en" sz="1800">
                <a:solidFill>
                  <a:srgbClr val="141E93"/>
                </a:solidFill>
              </a:rPr>
              <a:t>Jewish Culture</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Tanakh and Rabbinics</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Prayer</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Pluralism</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Jewish Literature</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Current Events</a:t>
            </a:r>
            <a:endParaRPr sz="1800">
              <a:solidFill>
                <a:srgbClr val="141E93"/>
              </a:solidFill>
            </a:endParaRPr>
          </a:p>
          <a:p>
            <a:pPr indent="0" lvl="0" marL="0" rtl="0" algn="l">
              <a:spcBef>
                <a:spcPts val="0"/>
              </a:spcBef>
              <a:spcAft>
                <a:spcPts val="0"/>
              </a:spcAft>
              <a:buNone/>
            </a:pPr>
            <a:r>
              <a:t/>
            </a:r>
            <a:endParaRPr/>
          </a:p>
        </p:txBody>
      </p:sp>
      <p:sp>
        <p:nvSpPr>
          <p:cNvPr id="133" name="Google Shape;133;p30"/>
          <p:cNvSpPr txBox="1"/>
          <p:nvPr/>
        </p:nvSpPr>
        <p:spPr>
          <a:xfrm>
            <a:off x="311700" y="2623325"/>
            <a:ext cx="3219300" cy="1662900"/>
          </a:xfrm>
          <a:prstGeom prst="rect">
            <a:avLst/>
          </a:prstGeom>
          <a:noFill/>
          <a:ln>
            <a:noFill/>
          </a:ln>
        </p:spPr>
        <p:txBody>
          <a:bodyPr anchorCtr="0" anchor="t" bIns="91425" lIns="91425" spcFirstLastPara="1" rIns="91425" wrap="square" tIns="91425">
            <a:noAutofit/>
          </a:bodyPr>
          <a:lstStyle/>
          <a:p>
            <a:pPr indent="-342900" lvl="0" marL="914400" rtl="0" algn="l">
              <a:lnSpc>
                <a:spcPct val="115000"/>
              </a:lnSpc>
              <a:spcBef>
                <a:spcPts val="0"/>
              </a:spcBef>
              <a:spcAft>
                <a:spcPts val="0"/>
              </a:spcAft>
              <a:buClr>
                <a:srgbClr val="141E93"/>
              </a:buClr>
              <a:buSzPts val="1800"/>
              <a:buChar char="●"/>
            </a:pPr>
            <a:r>
              <a:rPr lang="en" sz="1800">
                <a:solidFill>
                  <a:srgbClr val="141E93"/>
                </a:solidFill>
              </a:rPr>
              <a:t>Jewish Identity</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Israel</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Holidays</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Hebrew language</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Lived Jewish experiences</a:t>
            </a:r>
            <a:endParaRPr sz="1800">
              <a:solidFill>
                <a:srgbClr val="141E93"/>
              </a:solidFill>
            </a:endParaRPr>
          </a:p>
          <a:p>
            <a:pPr indent="-342900" lvl="0" marL="914400" rtl="0" algn="l">
              <a:lnSpc>
                <a:spcPct val="115000"/>
              </a:lnSpc>
              <a:spcBef>
                <a:spcPts val="0"/>
              </a:spcBef>
              <a:spcAft>
                <a:spcPts val="0"/>
              </a:spcAft>
              <a:buClr>
                <a:srgbClr val="141E93"/>
              </a:buClr>
              <a:buSzPts val="1800"/>
              <a:buChar char="●"/>
            </a:pPr>
            <a:r>
              <a:rPr lang="en" sz="1800">
                <a:solidFill>
                  <a:srgbClr val="141E93"/>
                </a:solidFill>
              </a:rPr>
              <a:t>History</a:t>
            </a:r>
            <a:endParaRPr sz="1800">
              <a:solidFill>
                <a:srgbClr val="141E93"/>
              </a:solidFill>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1"/>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t>Teaching Jewish History can influence your students and your school community</a:t>
            </a:r>
            <a:endParaRPr sz="3500"/>
          </a:p>
        </p:txBody>
      </p:sp>
      <p:sp>
        <p:nvSpPr>
          <p:cNvPr id="139" name="Google Shape;139;p31"/>
          <p:cNvSpPr txBox="1"/>
          <p:nvPr>
            <p:ph idx="1" type="body"/>
          </p:nvPr>
        </p:nvSpPr>
        <p:spPr>
          <a:xfrm>
            <a:off x="311700" y="1996725"/>
            <a:ext cx="8520600" cy="27246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D</a:t>
            </a:r>
            <a:r>
              <a:rPr lang="en" sz="2000"/>
              <a:t>evelop and strengthen students’ personal sense of Jewish identity</a:t>
            </a:r>
            <a:endParaRPr sz="2000"/>
          </a:p>
          <a:p>
            <a:pPr indent="-355600" lvl="0" marL="457200" rtl="0" algn="l">
              <a:spcBef>
                <a:spcPts val="0"/>
              </a:spcBef>
              <a:spcAft>
                <a:spcPts val="0"/>
              </a:spcAft>
              <a:buSzPts val="2000"/>
              <a:buChar char="●"/>
            </a:pPr>
            <a:r>
              <a:rPr lang="en" sz="2000"/>
              <a:t>Understand and appreciate the diversity of the Jewish experience</a:t>
            </a:r>
            <a:endParaRPr sz="2000"/>
          </a:p>
          <a:p>
            <a:pPr indent="-355600" lvl="0" marL="457200" rtl="0" algn="l">
              <a:spcBef>
                <a:spcPts val="0"/>
              </a:spcBef>
              <a:spcAft>
                <a:spcPts val="0"/>
              </a:spcAft>
              <a:buSzPts val="2000"/>
              <a:buChar char="●"/>
            </a:pPr>
            <a:r>
              <a:rPr lang="en" sz="2000"/>
              <a:t>Contextualize people, places, and events in Tanakh and Toshba</a:t>
            </a:r>
            <a:endParaRPr sz="2000"/>
          </a:p>
          <a:p>
            <a:pPr indent="-355600" lvl="0" marL="457200" rtl="0" algn="l">
              <a:spcBef>
                <a:spcPts val="0"/>
              </a:spcBef>
              <a:spcAft>
                <a:spcPts val="0"/>
              </a:spcAft>
              <a:buSzPts val="2000"/>
              <a:buChar char="●"/>
            </a:pPr>
            <a:r>
              <a:rPr lang="en" sz="2000"/>
              <a:t>Develop understanding, appreciation, and connection to Israel</a:t>
            </a:r>
            <a:endParaRPr sz="2000"/>
          </a:p>
          <a:p>
            <a:pPr indent="-355600" lvl="0" marL="457200" rtl="0" algn="l">
              <a:spcBef>
                <a:spcPts val="0"/>
              </a:spcBef>
              <a:spcAft>
                <a:spcPts val="0"/>
              </a:spcAft>
              <a:buSzPts val="2000"/>
              <a:buChar char="●"/>
            </a:pPr>
            <a:r>
              <a:rPr lang="en" sz="2000"/>
              <a:t>Contextualize educational experiences beyond the classroom such as field trips, celebrations, and commemorations</a:t>
            </a:r>
            <a:endParaRPr sz="2000"/>
          </a:p>
          <a:p>
            <a:pPr indent="-355600" lvl="0" marL="457200" rtl="0" algn="l">
              <a:spcBef>
                <a:spcPts val="0"/>
              </a:spcBef>
              <a:spcAft>
                <a:spcPts val="0"/>
              </a:spcAft>
              <a:buSzPts val="2000"/>
              <a:buChar char="●"/>
            </a:pPr>
            <a:r>
              <a:rPr lang="en" sz="2000"/>
              <a:t>Discuss and debate current events around the world</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2"/>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our students:</a:t>
            </a:r>
            <a:endParaRPr/>
          </a:p>
          <a:p>
            <a:pPr indent="0" lvl="0" marL="0" rtl="0" algn="l">
              <a:spcBef>
                <a:spcPts val="0"/>
              </a:spcBef>
              <a:spcAft>
                <a:spcPts val="0"/>
              </a:spcAft>
              <a:buNone/>
            </a:pPr>
            <a:r>
              <a:t/>
            </a:r>
            <a:endParaRPr/>
          </a:p>
        </p:txBody>
      </p:sp>
      <p:sp>
        <p:nvSpPr>
          <p:cNvPr id="145" name="Google Shape;145;p32"/>
          <p:cNvSpPr txBox="1"/>
          <p:nvPr>
            <p:ph idx="1" type="body"/>
          </p:nvPr>
        </p:nvSpPr>
        <p:spPr>
          <a:xfrm>
            <a:off x="814075" y="1826600"/>
            <a:ext cx="8018100" cy="28947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800">
                <a:solidFill>
                  <a:srgbClr val="141E93"/>
                </a:solidFill>
                <a:highlight>
                  <a:srgbClr val="FFFFFF"/>
                </a:highlight>
              </a:rPr>
              <a:t>“When other people would get excited about something cool in physics or math, I was always unenthused. But it was different in [Jewish History] class because it was about something that applied to </a:t>
            </a:r>
            <a:r>
              <a:rPr i="1" lang="en" sz="1800">
                <a:solidFill>
                  <a:srgbClr val="141E93"/>
                </a:solidFill>
                <a:highlight>
                  <a:srgbClr val="FFFFFF"/>
                </a:highlight>
              </a:rPr>
              <a:t>me</a:t>
            </a:r>
            <a:r>
              <a:rPr lang="en" sz="1800">
                <a:solidFill>
                  <a:srgbClr val="141E93"/>
                </a:solidFill>
                <a:highlight>
                  <a:srgbClr val="FFFFFF"/>
                </a:highlight>
              </a:rPr>
              <a:t> and my people. You have taught me so much about history, contemporary issues, and all of the trends and patterns that connect them. I learned something new, important, and interesting every day.”</a:t>
            </a:r>
            <a:endParaRPr sz="1800">
              <a:solidFill>
                <a:srgbClr val="141E9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3"/>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our parents:</a:t>
            </a:r>
            <a:endParaRPr/>
          </a:p>
          <a:p>
            <a:pPr indent="0" lvl="0" marL="0" rtl="0" algn="l">
              <a:spcBef>
                <a:spcPts val="0"/>
              </a:spcBef>
              <a:spcAft>
                <a:spcPts val="0"/>
              </a:spcAft>
              <a:buNone/>
            </a:pPr>
            <a:r>
              <a:t/>
            </a:r>
            <a:endParaRPr/>
          </a:p>
        </p:txBody>
      </p:sp>
      <p:sp>
        <p:nvSpPr>
          <p:cNvPr id="151" name="Google Shape;151;p33"/>
          <p:cNvSpPr txBox="1"/>
          <p:nvPr>
            <p:ph idx="1" type="body"/>
          </p:nvPr>
        </p:nvSpPr>
        <p:spPr>
          <a:xfrm>
            <a:off x="814075" y="1826600"/>
            <a:ext cx="8018100" cy="28947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800">
                <a:solidFill>
                  <a:srgbClr val="141E93"/>
                </a:solidFill>
                <a:highlight>
                  <a:srgbClr val="FFFFFF"/>
                </a:highlight>
              </a:rPr>
              <a:t>“I have been meaning to thank you from the bottom of my heart for all that you taught [my child]. You not only introduced him to modern Jewish history with great sophistication (and exposure to primary sources!), you also inculcated in him a genuine enthusiasm for the subject. I have always believed that Jewish identity requires historical knowledge as much as it requires religious experience, and maybe more; and you vindicated my belief in the person of my own son.”</a:t>
            </a:r>
            <a:endParaRPr sz="1800">
              <a:solidFill>
                <a:srgbClr val="141E9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