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71" r:id="rId2"/>
    <p:sldId id="257" r:id="rId3"/>
    <p:sldId id="275" r:id="rId4"/>
    <p:sldId id="282" r:id="rId5"/>
    <p:sldId id="277" r:id="rId6"/>
    <p:sldId id="302" r:id="rId7"/>
    <p:sldId id="294" r:id="rId8"/>
    <p:sldId id="788" r:id="rId9"/>
    <p:sldId id="791" r:id="rId10"/>
    <p:sldId id="789" r:id="rId11"/>
    <p:sldId id="795" r:id="rId12"/>
    <p:sldId id="261" r:id="rId13"/>
    <p:sldId id="792" r:id="rId14"/>
    <p:sldId id="280" r:id="rId15"/>
    <p:sldId id="281" r:id="rId16"/>
    <p:sldId id="279" r:id="rId17"/>
    <p:sldId id="278" r:id="rId18"/>
    <p:sldId id="283" r:id="rId19"/>
    <p:sldId id="796" r:id="rId20"/>
    <p:sldId id="797" r:id="rId21"/>
    <p:sldId id="798" r:id="rId22"/>
    <p:sldId id="285" r:id="rId23"/>
    <p:sldId id="298" r:id="rId24"/>
    <p:sldId id="286" r:id="rId25"/>
    <p:sldId id="293" r:id="rId26"/>
    <p:sldId id="288" r:id="rId27"/>
    <p:sldId id="290" r:id="rId28"/>
    <p:sldId id="780" r:id="rId29"/>
    <p:sldId id="782" r:id="rId30"/>
    <p:sldId id="784" r:id="rId31"/>
    <p:sldId id="289" r:id="rId32"/>
    <p:sldId id="292" r:id="rId33"/>
    <p:sldId id="284" r:id="rId34"/>
    <p:sldId id="300" r:id="rId35"/>
    <p:sldId id="299" r:id="rId3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C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7" autoAdjust="0"/>
    <p:restoredTop sz="65485" autoAdjust="0"/>
  </p:normalViewPr>
  <p:slideViewPr>
    <p:cSldViewPr snapToGrid="0">
      <p:cViewPr varScale="1">
        <p:scale>
          <a:sx n="48" d="100"/>
          <a:sy n="48" d="100"/>
        </p:scale>
        <p:origin x="158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cdsmac\Desktop\Copy%20of%20BoardSource-strategyFacts%20(version3%20with%20INDperf).xlsm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\\Users\scdsmac\Desktop\Copy%20of%20BoardSource-strategyFacts%20(version3%20with%20INDperf).xlsm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cdsmac\Desktop\Copy%20of%20BoardSource-strategyFacts%20(version3%20with%20INDperf).xlsm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Board Member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Poor</c:v>
                </c:pt>
                <c:pt idx="1">
                  <c:v>Fair</c:v>
                </c:pt>
                <c:pt idx="2">
                  <c:v>Okay</c:v>
                </c:pt>
                <c:pt idx="3">
                  <c:v>Good</c:v>
                </c:pt>
                <c:pt idx="4">
                  <c:v>Excellent</c:v>
                </c:pt>
                <c:pt idx="5">
                  <c:v>Don't Know </c:v>
                </c:pt>
              </c:strCache>
            </c:strRef>
          </c:cat>
          <c:val>
            <c:numRef>
              <c:f>Sheet1!$B$2:$G$2</c:f>
              <c:numCache>
                <c:formatCode>0%</c:formatCode>
                <c:ptCount val="6"/>
                <c:pt idx="0">
                  <c:v>0.02</c:v>
                </c:pt>
                <c:pt idx="1">
                  <c:v>0.04</c:v>
                </c:pt>
                <c:pt idx="2">
                  <c:v>0.09</c:v>
                </c:pt>
                <c:pt idx="3">
                  <c:v>0.3</c:v>
                </c:pt>
                <c:pt idx="4">
                  <c:v>0.52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78-564A-B272-6087D7F70C3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Head of Schcool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Poor</c:v>
                </c:pt>
                <c:pt idx="1">
                  <c:v>Fair</c:v>
                </c:pt>
                <c:pt idx="2">
                  <c:v>Okay</c:v>
                </c:pt>
                <c:pt idx="3">
                  <c:v>Good</c:v>
                </c:pt>
                <c:pt idx="4">
                  <c:v>Excellent</c:v>
                </c:pt>
                <c:pt idx="5">
                  <c:v>Don't Know </c:v>
                </c:pt>
              </c:strCache>
            </c:strRef>
          </c:cat>
          <c:val>
            <c:numRef>
              <c:f>Sheet1!$B$3:$G$3</c:f>
              <c:numCache>
                <c:formatCode>0%</c:formatCode>
                <c:ptCount val="6"/>
                <c:pt idx="0">
                  <c:v>7.0000000000000007E-2</c:v>
                </c:pt>
                <c:pt idx="1">
                  <c:v>0</c:v>
                </c:pt>
                <c:pt idx="2">
                  <c:v>0.09</c:v>
                </c:pt>
                <c:pt idx="3">
                  <c:v>0.39</c:v>
                </c:pt>
                <c:pt idx="4">
                  <c:v>0.45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78-564A-B272-6087D7F70C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781840"/>
        <c:axId val="47323104"/>
      </c:barChart>
      <c:catAx>
        <c:axId val="4578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23104"/>
        <c:crosses val="autoZero"/>
        <c:auto val="1"/>
        <c:lblAlgn val="ctr"/>
        <c:lblOffset val="100"/>
        <c:noMultiLvlLbl val="0"/>
      </c:catAx>
      <c:valAx>
        <c:axId val="47323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8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BoardSource-strategyFacts (version3 with INDperf).xlsm]Board Perf. Percentage!PivotTable2</c:name>
    <c:fmtId val="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>
                <a:solidFill>
                  <a:schemeClr val="tx2">
                    <a:lumMod val="10000"/>
                  </a:schemeClr>
                </a:solidFill>
              </a:rPr>
              <a:t>Connect the School with</a:t>
            </a:r>
            <a:r>
              <a:rPr lang="en-US" sz="3600" baseline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</a:rPr>
              <a:t>Community Leaders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4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5"/>
            </a:solidFill>
            <a:ln w="9525">
              <a:solidFill>
                <a:schemeClr val="accent5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6"/>
            </a:solidFill>
            <a:ln w="9525">
              <a:solidFill>
                <a:schemeClr val="accent6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'Board Perf. Percentage'!$C$19:$C$20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'Board Perf. Percentage'!$B$21:$B$23</c:f>
              <c:strCache>
                <c:ptCount val="2"/>
                <c:pt idx="0">
                  <c:v>Board Member</c:v>
                </c:pt>
                <c:pt idx="1">
                  <c:v>CEO</c:v>
                </c:pt>
              </c:strCache>
            </c:strRef>
          </c:cat>
          <c:val>
            <c:numRef>
              <c:f>'Board Perf. Percentage'!$C$21:$C$23</c:f>
              <c:numCache>
                <c:formatCode>0.00%</c:formatCode>
                <c:ptCount val="2"/>
                <c:pt idx="0">
                  <c:v>3.8199181446111868E-2</c:v>
                </c:pt>
                <c:pt idx="1">
                  <c:v>0.11363636363636363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27-C243-9EAC-04B1D332A56E}"/>
            </c:ext>
          </c:extLst>
        </c:ser>
        <c:ser>
          <c:idx val="1"/>
          <c:order val="1"/>
          <c:tx>
            <c:strRef>
              <c:f>'Board Perf. Percentage'!$D$19:$D$20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'Board Perf. Percentage'!$B$21:$B$23</c:f>
              <c:strCache>
                <c:ptCount val="2"/>
                <c:pt idx="0">
                  <c:v>Board Member</c:v>
                </c:pt>
                <c:pt idx="1">
                  <c:v>CEO</c:v>
                </c:pt>
              </c:strCache>
            </c:strRef>
          </c:cat>
          <c:val>
            <c:numRef>
              <c:f>'Board Perf. Percentage'!$D$21:$D$23</c:f>
              <c:numCache>
                <c:formatCode>0.00%</c:formatCode>
                <c:ptCount val="2"/>
                <c:pt idx="0">
                  <c:v>8.4583901773533421E-2</c:v>
                </c:pt>
                <c:pt idx="1">
                  <c:v>0.18181818181818182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27-C243-9EAC-04B1D332A56E}"/>
            </c:ext>
          </c:extLst>
        </c:ser>
        <c:ser>
          <c:idx val="2"/>
          <c:order val="2"/>
          <c:tx>
            <c:strRef>
              <c:f>'Board Perf. Percentage'!$E$19:$E$20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'Board Perf. Percentage'!$B$21:$B$23</c:f>
              <c:strCache>
                <c:ptCount val="2"/>
                <c:pt idx="0">
                  <c:v>Board Member</c:v>
                </c:pt>
                <c:pt idx="1">
                  <c:v>CEO</c:v>
                </c:pt>
              </c:strCache>
            </c:strRef>
          </c:cat>
          <c:val>
            <c:numRef>
              <c:f>'Board Perf. Percentage'!$E$21:$E$23</c:f>
              <c:numCache>
                <c:formatCode>0.00%</c:formatCode>
                <c:ptCount val="2"/>
                <c:pt idx="0">
                  <c:v>0.22783083219645292</c:v>
                </c:pt>
                <c:pt idx="1">
                  <c:v>0.20454545454545456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27-C243-9EAC-04B1D332A56E}"/>
            </c:ext>
          </c:extLst>
        </c:ser>
        <c:ser>
          <c:idx val="3"/>
          <c:order val="3"/>
          <c:tx>
            <c:strRef>
              <c:f>'Board Perf. Percentage'!$F$19:$F$20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'Board Perf. Percentage'!$B$21:$B$23</c:f>
              <c:strCache>
                <c:ptCount val="2"/>
                <c:pt idx="0">
                  <c:v>Board Member</c:v>
                </c:pt>
                <c:pt idx="1">
                  <c:v>CEO</c:v>
                </c:pt>
              </c:strCache>
            </c:strRef>
          </c:cat>
          <c:val>
            <c:numRef>
              <c:f>'Board Perf. Percentage'!$F$21:$F$23</c:f>
              <c:numCache>
                <c:formatCode>0.00%</c:formatCode>
                <c:ptCount val="2"/>
                <c:pt idx="0">
                  <c:v>0.35607094133697137</c:v>
                </c:pt>
                <c:pt idx="1">
                  <c:v>0.31818181818181818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27-C243-9EAC-04B1D332A56E}"/>
            </c:ext>
          </c:extLst>
        </c:ser>
        <c:ser>
          <c:idx val="4"/>
          <c:order val="4"/>
          <c:tx>
            <c:strRef>
              <c:f>'Board Perf. Percentage'!$G$19:$G$20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'Board Perf. Percentage'!$B$21:$B$23</c:f>
              <c:strCache>
                <c:ptCount val="2"/>
                <c:pt idx="0">
                  <c:v>Board Member</c:v>
                </c:pt>
                <c:pt idx="1">
                  <c:v>CEO</c:v>
                </c:pt>
              </c:strCache>
            </c:strRef>
          </c:cat>
          <c:val>
            <c:numRef>
              <c:f>'Board Perf. Percentage'!$G$21:$G$23</c:f>
              <c:numCache>
                <c:formatCode>0.00%</c:formatCode>
                <c:ptCount val="2"/>
                <c:pt idx="0">
                  <c:v>0.20600272851296045</c:v>
                </c:pt>
                <c:pt idx="1">
                  <c:v>0.15909090909090909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27-C243-9EAC-04B1D332A56E}"/>
            </c:ext>
          </c:extLst>
        </c:ser>
        <c:ser>
          <c:idx val="5"/>
          <c:order val="5"/>
          <c:tx>
            <c:strRef>
              <c:f>'Board Perf. Percentage'!$H$19:$H$20</c:f>
              <c:strCache>
                <c:ptCount val="1"/>
                <c:pt idx="0">
                  <c:v>99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'Board Perf. Percentage'!$B$21:$B$23</c:f>
              <c:strCache>
                <c:ptCount val="2"/>
                <c:pt idx="0">
                  <c:v>Board Member</c:v>
                </c:pt>
                <c:pt idx="1">
                  <c:v>CEO</c:v>
                </c:pt>
              </c:strCache>
            </c:strRef>
          </c:cat>
          <c:val>
            <c:numRef>
              <c:f>'Board Perf. Percentage'!$H$21:$H$23</c:f>
              <c:numCache>
                <c:formatCode>0.00%</c:formatCode>
                <c:ptCount val="2"/>
                <c:pt idx="0">
                  <c:v>8.7312414733969987E-2</c:v>
                </c:pt>
                <c:pt idx="1">
                  <c:v>2.2727272727272728E-2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27-C243-9EAC-04B1D332A5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29794896"/>
        <c:axId val="1232636304"/>
      </c:barChart>
      <c:catAx>
        <c:axId val="182979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2636304"/>
        <c:crosses val="autoZero"/>
        <c:auto val="1"/>
        <c:lblAlgn val="ctr"/>
        <c:lblOffset val="100"/>
        <c:noMultiLvlLbl val="0"/>
      </c:catAx>
      <c:valAx>
        <c:axId val="1232636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9794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[Copy of BoardSource-strategyFacts (version3 with INDperf).xlsm]Board Perf. Percentage!PivotTable8</c:name>
    <c:fmtId val="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3600" b="0" dirty="0"/>
              <a:t>Setting Expectations for Board Member Participation in</a:t>
            </a:r>
            <a:r>
              <a:rPr lang="en-US" sz="3600" b="0" baseline="0" dirty="0"/>
              <a:t> </a:t>
            </a:r>
            <a:r>
              <a:rPr lang="en-US" sz="3600" b="0" dirty="0"/>
              <a:t>Fundraising Activities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circle"/>
          <c:size val="6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12700">
              <a:solidFill>
                <a:schemeClr val="lt2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circle"/>
          <c:size val="6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12700">
              <a:solidFill>
                <a:schemeClr val="lt2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circle"/>
          <c:size val="6"/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12700">
              <a:solidFill>
                <a:schemeClr val="lt2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circle"/>
          <c:size val="6"/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12700">
              <a:solidFill>
                <a:schemeClr val="lt2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circle"/>
          <c:size val="6"/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12700">
              <a:solidFill>
                <a:schemeClr val="lt2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circle"/>
          <c:size val="6"/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12700">
              <a:solidFill>
                <a:schemeClr val="lt2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1.2428350160981386E-2"/>
          <c:y val="0.16996770856984283"/>
          <c:w val="0.97514329967803726"/>
          <c:h val="0.76194909054214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'Board Perf. Percentage'!$C$95:$C$96</c:f>
              <c:strCache>
                <c:ptCount val="1"/>
                <c:pt idx="0">
                  <c:v>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'Board Perf. Percentage'!$B$97:$B$99</c:f>
              <c:strCache>
                <c:ptCount val="2"/>
                <c:pt idx="0">
                  <c:v>Board Member</c:v>
                </c:pt>
                <c:pt idx="1">
                  <c:v>CEO</c:v>
                </c:pt>
              </c:strCache>
            </c:strRef>
          </c:cat>
          <c:val>
            <c:numRef>
              <c:f>'Board Perf. Percentage'!$C$97:$C$99</c:f>
              <c:numCache>
                <c:formatCode>0.00%</c:formatCode>
                <c:ptCount val="2"/>
                <c:pt idx="0">
                  <c:v>6.9577080491132329E-2</c:v>
                </c:pt>
                <c:pt idx="1">
                  <c:v>0.22727272727272727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91-5F43-B2BA-5E09366CE393}"/>
            </c:ext>
          </c:extLst>
        </c:ser>
        <c:ser>
          <c:idx val="1"/>
          <c:order val="1"/>
          <c:tx>
            <c:strRef>
              <c:f>'Board Perf. Percentage'!$D$95:$D$96</c:f>
              <c:strCache>
                <c:ptCount val="1"/>
                <c:pt idx="0">
                  <c:v>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'Board Perf. Percentage'!$B$97:$B$99</c:f>
              <c:strCache>
                <c:ptCount val="2"/>
                <c:pt idx="0">
                  <c:v>Board Member</c:v>
                </c:pt>
                <c:pt idx="1">
                  <c:v>CEO</c:v>
                </c:pt>
              </c:strCache>
            </c:strRef>
          </c:cat>
          <c:val>
            <c:numRef>
              <c:f>'Board Perf. Percentage'!$D$97:$D$99</c:f>
              <c:numCache>
                <c:formatCode>0.00%</c:formatCode>
                <c:ptCount val="2"/>
                <c:pt idx="0">
                  <c:v>0.13506139154160982</c:v>
                </c:pt>
                <c:pt idx="1">
                  <c:v>0.27272727272727271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91-5F43-B2BA-5E09366CE393}"/>
            </c:ext>
          </c:extLst>
        </c:ser>
        <c:ser>
          <c:idx val="2"/>
          <c:order val="2"/>
          <c:tx>
            <c:strRef>
              <c:f>'Board Perf. Percentage'!$E$95:$E$96</c:f>
              <c:strCache>
                <c:ptCount val="1"/>
                <c:pt idx="0">
                  <c:v>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'Board Perf. Percentage'!$B$97:$B$99</c:f>
              <c:strCache>
                <c:ptCount val="2"/>
                <c:pt idx="0">
                  <c:v>Board Member</c:v>
                </c:pt>
                <c:pt idx="1">
                  <c:v>CEO</c:v>
                </c:pt>
              </c:strCache>
            </c:strRef>
          </c:cat>
          <c:val>
            <c:numRef>
              <c:f>'Board Perf. Percentage'!$E$97:$E$99</c:f>
              <c:numCache>
                <c:formatCode>0.00%</c:formatCode>
                <c:ptCount val="2"/>
                <c:pt idx="0">
                  <c:v>0.20054570259208732</c:v>
                </c:pt>
                <c:pt idx="1">
                  <c:v>0.11363636363636363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91-5F43-B2BA-5E09366CE393}"/>
            </c:ext>
          </c:extLst>
        </c:ser>
        <c:ser>
          <c:idx val="3"/>
          <c:order val="3"/>
          <c:tx>
            <c:strRef>
              <c:f>'Board Perf. Percentage'!$F$95:$F$96</c:f>
              <c:strCache>
                <c:ptCount val="1"/>
                <c:pt idx="0">
                  <c:v>3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'Board Perf. Percentage'!$B$97:$B$99</c:f>
              <c:strCache>
                <c:ptCount val="2"/>
                <c:pt idx="0">
                  <c:v>Board Member</c:v>
                </c:pt>
                <c:pt idx="1">
                  <c:v>CEO</c:v>
                </c:pt>
              </c:strCache>
            </c:strRef>
          </c:cat>
          <c:val>
            <c:numRef>
              <c:f>'Board Perf. Percentage'!$F$97:$F$99</c:f>
              <c:numCache>
                <c:formatCode>0.00%</c:formatCode>
                <c:ptCount val="2"/>
                <c:pt idx="0">
                  <c:v>0.35061391541609821</c:v>
                </c:pt>
                <c:pt idx="1">
                  <c:v>0.27272727272727271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91-5F43-B2BA-5E09366CE393}"/>
            </c:ext>
          </c:extLst>
        </c:ser>
        <c:ser>
          <c:idx val="4"/>
          <c:order val="4"/>
          <c:tx>
            <c:strRef>
              <c:f>'Board Perf. Percentage'!$G$95:$G$96</c:f>
              <c:strCache>
                <c:ptCount val="1"/>
                <c:pt idx="0">
                  <c:v>4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'Board Perf. Percentage'!$B$97:$B$99</c:f>
              <c:strCache>
                <c:ptCount val="2"/>
                <c:pt idx="0">
                  <c:v>Board Member</c:v>
                </c:pt>
                <c:pt idx="1">
                  <c:v>CEO</c:v>
                </c:pt>
              </c:strCache>
            </c:strRef>
          </c:cat>
          <c:val>
            <c:numRef>
              <c:f>'Board Perf. Percentage'!$G$97:$G$99</c:f>
              <c:numCache>
                <c:formatCode>0.00%</c:formatCode>
                <c:ptCount val="2"/>
                <c:pt idx="0">
                  <c:v>0.21418826739427013</c:v>
                </c:pt>
                <c:pt idx="1">
                  <c:v>9.0909090909090912E-2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91-5F43-B2BA-5E09366CE393}"/>
            </c:ext>
          </c:extLst>
        </c:ser>
        <c:ser>
          <c:idx val="5"/>
          <c:order val="5"/>
          <c:tx>
            <c:strRef>
              <c:f>'Board Perf. Percentage'!$H$95:$H$96</c:f>
              <c:strCache>
                <c:ptCount val="1"/>
                <c:pt idx="0">
                  <c:v>99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'Board Perf. Percentage'!$B$97:$B$99</c:f>
              <c:strCache>
                <c:ptCount val="2"/>
                <c:pt idx="0">
                  <c:v>Board Member</c:v>
                </c:pt>
                <c:pt idx="1">
                  <c:v>CEO</c:v>
                </c:pt>
              </c:strCache>
            </c:strRef>
          </c:cat>
          <c:val>
            <c:numRef>
              <c:f>'Board Perf. Percentage'!$H$97:$H$99</c:f>
              <c:numCache>
                <c:formatCode>0.00%</c:formatCode>
                <c:ptCount val="2"/>
                <c:pt idx="0">
                  <c:v>3.0013642564802184E-2</c:v>
                </c:pt>
                <c:pt idx="1">
                  <c:v>2.2727272727272728E-2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D91-5F43-B2BA-5E09366CE3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829794896"/>
        <c:axId val="1232636304"/>
      </c:barChart>
      <c:catAx>
        <c:axId val="1829794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2636304"/>
        <c:crosses val="autoZero"/>
        <c:auto val="1"/>
        <c:lblAlgn val="ctr"/>
        <c:lblOffset val="100"/>
        <c:noMultiLvlLbl val="0"/>
      </c:catAx>
      <c:valAx>
        <c:axId val="12326363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1829794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Sheet1!$A$38</c:f>
              <c:strCache>
                <c:ptCount val="1"/>
                <c:pt idx="0">
                  <c:v>Board Member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Sheet1!$B$37:$G$37</c:f>
              <c:strCache>
                <c:ptCount val="6"/>
                <c:pt idx="0">
                  <c:v>Poor</c:v>
                </c:pt>
                <c:pt idx="1">
                  <c:v>Fair</c:v>
                </c:pt>
                <c:pt idx="2">
                  <c:v>Okay</c:v>
                </c:pt>
                <c:pt idx="3">
                  <c:v>Good</c:v>
                </c:pt>
                <c:pt idx="4">
                  <c:v>Excellent</c:v>
                </c:pt>
                <c:pt idx="5">
                  <c:v>Don't Know</c:v>
                </c:pt>
              </c:strCache>
            </c:strRef>
          </c:cat>
          <c:val>
            <c:numRef>
              <c:f>Sheet1!$B$38:$G$38</c:f>
              <c:numCache>
                <c:formatCode>0%</c:formatCode>
                <c:ptCount val="6"/>
                <c:pt idx="0">
                  <c:v>3.8095238095238099E-2</c:v>
                </c:pt>
                <c:pt idx="1">
                  <c:v>6.2585034013605448E-2</c:v>
                </c:pt>
                <c:pt idx="2">
                  <c:v>0.1414965986394558</c:v>
                </c:pt>
                <c:pt idx="3">
                  <c:v>0.32517006802721088</c:v>
                </c:pt>
                <c:pt idx="4">
                  <c:v>0.34421768707482991</c:v>
                </c:pt>
                <c:pt idx="5">
                  <c:v>8.8435374149659865E-2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FC-E846-86A2-4968C1BBDDF9}"/>
            </c:ext>
          </c:extLst>
        </c:ser>
        <c:ser>
          <c:idx val="1"/>
          <c:order val="1"/>
          <c:tx>
            <c:strRef>
              <c:f>Sheet1!$A$39</c:f>
              <c:strCache>
                <c:ptCount val="1"/>
                <c:pt idx="0">
                  <c:v>Head of School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Sheet1!$B$37:$G$37</c:f>
              <c:strCache>
                <c:ptCount val="6"/>
                <c:pt idx="0">
                  <c:v>Poor</c:v>
                </c:pt>
                <c:pt idx="1">
                  <c:v>Fair</c:v>
                </c:pt>
                <c:pt idx="2">
                  <c:v>Okay</c:v>
                </c:pt>
                <c:pt idx="3">
                  <c:v>Good</c:v>
                </c:pt>
                <c:pt idx="4">
                  <c:v>Excellent</c:v>
                </c:pt>
                <c:pt idx="5">
                  <c:v>Don't Know</c:v>
                </c:pt>
              </c:strCache>
            </c:strRef>
          </c:cat>
          <c:val>
            <c:numRef>
              <c:f>Sheet1!$B$39:$G$39</c:f>
              <c:numCache>
                <c:formatCode>0%</c:formatCode>
                <c:ptCount val="6"/>
                <c:pt idx="0">
                  <c:v>2.2727272727272728E-2</c:v>
                </c:pt>
                <c:pt idx="1">
                  <c:v>4.5454545454545456E-2</c:v>
                </c:pt>
                <c:pt idx="2">
                  <c:v>9.0909090909090912E-2</c:v>
                </c:pt>
                <c:pt idx="3">
                  <c:v>0.45454545454545453</c:v>
                </c:pt>
                <c:pt idx="4">
                  <c:v>0.34090909090909088</c:v>
                </c:pt>
                <c:pt idx="5">
                  <c:v>4.5454545454545456E-2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FC-E846-86A2-4968C1BBDD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46104207"/>
        <c:axId val="17581328"/>
      </c:barChart>
      <c:catAx>
        <c:axId val="2146104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81328"/>
        <c:crosses val="autoZero"/>
        <c:auto val="1"/>
        <c:lblAlgn val="ctr"/>
        <c:lblOffset val="100"/>
        <c:noMultiLvlLbl val="0"/>
      </c:catAx>
      <c:valAx>
        <c:axId val="1758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04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Sheet1!$A$18</c:f>
              <c:strCache>
                <c:ptCount val="1"/>
                <c:pt idx="0">
                  <c:v>Board Member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Sheet1!$B$17:$G$17</c:f>
              <c:strCache>
                <c:ptCount val="6"/>
                <c:pt idx="0">
                  <c:v>Poor</c:v>
                </c:pt>
                <c:pt idx="1">
                  <c:v>Fair</c:v>
                </c:pt>
                <c:pt idx="2">
                  <c:v>Okay</c:v>
                </c:pt>
                <c:pt idx="3">
                  <c:v>Good</c:v>
                </c:pt>
                <c:pt idx="4">
                  <c:v>Excellent</c:v>
                </c:pt>
                <c:pt idx="5">
                  <c:v>Don't Know</c:v>
                </c:pt>
              </c:strCache>
            </c:strRef>
          </c:cat>
          <c:val>
            <c:numRef>
              <c:f>Sheet1!$B$18:$G$18</c:f>
              <c:numCache>
                <c:formatCode>0%</c:formatCode>
                <c:ptCount val="6"/>
                <c:pt idx="0">
                  <c:v>0.02</c:v>
                </c:pt>
                <c:pt idx="1">
                  <c:v>3.5000000000000003E-2</c:v>
                </c:pt>
                <c:pt idx="2">
                  <c:v>0.08</c:v>
                </c:pt>
                <c:pt idx="3">
                  <c:v>0.3</c:v>
                </c:pt>
                <c:pt idx="4">
                  <c:v>0.53</c:v>
                </c:pt>
                <c:pt idx="5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05-F546-A89A-82576364F514}"/>
            </c:ext>
          </c:extLst>
        </c:ser>
        <c:ser>
          <c:idx val="1"/>
          <c:order val="1"/>
          <c:tx>
            <c:strRef>
              <c:f>Sheet1!$A$19</c:f>
              <c:strCache>
                <c:ptCount val="1"/>
                <c:pt idx="0">
                  <c:v>Head of School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Sheet1!$B$17:$G$17</c:f>
              <c:strCache>
                <c:ptCount val="6"/>
                <c:pt idx="0">
                  <c:v>Poor</c:v>
                </c:pt>
                <c:pt idx="1">
                  <c:v>Fair</c:v>
                </c:pt>
                <c:pt idx="2">
                  <c:v>Okay</c:v>
                </c:pt>
                <c:pt idx="3">
                  <c:v>Good</c:v>
                </c:pt>
                <c:pt idx="4">
                  <c:v>Excellent</c:v>
                </c:pt>
                <c:pt idx="5">
                  <c:v>Don't Know</c:v>
                </c:pt>
              </c:strCache>
            </c:strRef>
          </c:cat>
          <c:val>
            <c:numRef>
              <c:f>Sheet1!$B$19:$G$19</c:f>
              <c:numCache>
                <c:formatCode>0%</c:formatCode>
                <c:ptCount val="6"/>
                <c:pt idx="0">
                  <c:v>0.01</c:v>
                </c:pt>
                <c:pt idx="1">
                  <c:v>0.05</c:v>
                </c:pt>
                <c:pt idx="2">
                  <c:v>0.05</c:v>
                </c:pt>
                <c:pt idx="3">
                  <c:v>0.39</c:v>
                </c:pt>
                <c:pt idx="4">
                  <c:v>0.5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05-F546-A89A-82576364F5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143750111"/>
        <c:axId val="2097748191"/>
      </c:barChart>
      <c:catAx>
        <c:axId val="214375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7748191"/>
        <c:crosses val="autoZero"/>
        <c:auto val="1"/>
        <c:lblAlgn val="ctr"/>
        <c:lblOffset val="100"/>
        <c:noMultiLvlLbl val="0"/>
      </c:catAx>
      <c:valAx>
        <c:axId val="2097748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3750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Sheet1!$A$112</c:f>
              <c:strCache>
                <c:ptCount val="1"/>
                <c:pt idx="0">
                  <c:v>Board Member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Sheet1!$B$111:$G$111</c:f>
              <c:strCache>
                <c:ptCount val="6"/>
                <c:pt idx="0">
                  <c:v>Poor</c:v>
                </c:pt>
                <c:pt idx="1">
                  <c:v>Fair</c:v>
                </c:pt>
                <c:pt idx="2">
                  <c:v>OK</c:v>
                </c:pt>
                <c:pt idx="3">
                  <c:v>Good</c:v>
                </c:pt>
                <c:pt idx="4">
                  <c:v>Excellent</c:v>
                </c:pt>
                <c:pt idx="5">
                  <c:v>Don't  Know</c:v>
                </c:pt>
              </c:strCache>
            </c:strRef>
          </c:cat>
          <c:val>
            <c:numRef>
              <c:f>Sheet1!$B$112:$G$112</c:f>
              <c:numCache>
                <c:formatCode>0%</c:formatCode>
                <c:ptCount val="6"/>
                <c:pt idx="0">
                  <c:v>0.10124826629680998</c:v>
                </c:pt>
                <c:pt idx="1">
                  <c:v>5.8252427184466021E-2</c:v>
                </c:pt>
                <c:pt idx="2">
                  <c:v>9.4313453536754507E-2</c:v>
                </c:pt>
                <c:pt idx="3">
                  <c:v>0.18030513176144244</c:v>
                </c:pt>
                <c:pt idx="4">
                  <c:v>0.23994452149791956</c:v>
                </c:pt>
                <c:pt idx="5">
                  <c:v>0.32593619972260751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DE-E140-BF29-B50C6A08F6D8}"/>
            </c:ext>
          </c:extLst>
        </c:ser>
        <c:ser>
          <c:idx val="1"/>
          <c:order val="1"/>
          <c:tx>
            <c:strRef>
              <c:f>Sheet1!$A$113</c:f>
              <c:strCache>
                <c:ptCount val="1"/>
                <c:pt idx="0">
                  <c:v>Head of School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Sheet1!$B$111:$G$111</c:f>
              <c:strCache>
                <c:ptCount val="6"/>
                <c:pt idx="0">
                  <c:v>Poor</c:v>
                </c:pt>
                <c:pt idx="1">
                  <c:v>Fair</c:v>
                </c:pt>
                <c:pt idx="2">
                  <c:v>OK</c:v>
                </c:pt>
                <c:pt idx="3">
                  <c:v>Good</c:v>
                </c:pt>
                <c:pt idx="4">
                  <c:v>Excellent</c:v>
                </c:pt>
                <c:pt idx="5">
                  <c:v>Don't  Know</c:v>
                </c:pt>
              </c:strCache>
            </c:strRef>
          </c:cat>
          <c:val>
            <c:numRef>
              <c:f>Sheet1!$B$113:$G$113</c:f>
              <c:numCache>
                <c:formatCode>0%</c:formatCode>
                <c:ptCount val="6"/>
                <c:pt idx="0">
                  <c:v>0.13636363636363635</c:v>
                </c:pt>
                <c:pt idx="1">
                  <c:v>0.11363636363636363</c:v>
                </c:pt>
                <c:pt idx="2">
                  <c:v>0.11363636363636363</c:v>
                </c:pt>
                <c:pt idx="3">
                  <c:v>0.20454545454545456</c:v>
                </c:pt>
                <c:pt idx="4">
                  <c:v>0.27272727272727271</c:v>
                </c:pt>
                <c:pt idx="5">
                  <c:v>0.13636363636363635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DE-E140-BF29-B50C6A08F6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745792"/>
        <c:axId val="48201360"/>
      </c:barChart>
      <c:catAx>
        <c:axId val="4574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01360"/>
        <c:crosses val="autoZero"/>
        <c:auto val="1"/>
        <c:lblAlgn val="ctr"/>
        <c:lblOffset val="100"/>
        <c:noMultiLvlLbl val="0"/>
      </c:catAx>
      <c:valAx>
        <c:axId val="4820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4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Sheet1!$A$72</c:f>
              <c:strCache>
                <c:ptCount val="1"/>
                <c:pt idx="0">
                  <c:v>Board Member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Sheet1!$B$71:$G$71</c:f>
              <c:strCache>
                <c:ptCount val="6"/>
                <c:pt idx="0">
                  <c:v>Poor</c:v>
                </c:pt>
                <c:pt idx="1">
                  <c:v>Fair</c:v>
                </c:pt>
                <c:pt idx="2">
                  <c:v>Okay</c:v>
                </c:pt>
                <c:pt idx="3">
                  <c:v>Good</c:v>
                </c:pt>
                <c:pt idx="4">
                  <c:v>Excellent</c:v>
                </c:pt>
                <c:pt idx="5">
                  <c:v>Don't Know</c:v>
                </c:pt>
              </c:strCache>
            </c:strRef>
          </c:cat>
          <c:val>
            <c:numRef>
              <c:f>Sheet1!$B$72:$G$72</c:f>
              <c:numCache>
                <c:formatCode>0%</c:formatCode>
                <c:ptCount val="6"/>
                <c:pt idx="0">
                  <c:v>7.7762619372442013E-2</c:v>
                </c:pt>
                <c:pt idx="1">
                  <c:v>7.7762619372442013E-2</c:v>
                </c:pt>
                <c:pt idx="2">
                  <c:v>0.12824010914051842</c:v>
                </c:pt>
                <c:pt idx="3">
                  <c:v>0.26466575716234653</c:v>
                </c:pt>
                <c:pt idx="4">
                  <c:v>0.24556616643929058</c:v>
                </c:pt>
                <c:pt idx="5">
                  <c:v>0.20600272851296045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04-2C45-9DA2-229D07E48707}"/>
            </c:ext>
          </c:extLst>
        </c:ser>
        <c:ser>
          <c:idx val="1"/>
          <c:order val="1"/>
          <c:tx>
            <c:strRef>
              <c:f>Sheet1!$A$73</c:f>
              <c:strCache>
                <c:ptCount val="1"/>
                <c:pt idx="0">
                  <c:v>Head of School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Sheet1!$B$71:$G$71</c:f>
              <c:strCache>
                <c:ptCount val="6"/>
                <c:pt idx="0">
                  <c:v>Poor</c:v>
                </c:pt>
                <c:pt idx="1">
                  <c:v>Fair</c:v>
                </c:pt>
                <c:pt idx="2">
                  <c:v>Okay</c:v>
                </c:pt>
                <c:pt idx="3">
                  <c:v>Good</c:v>
                </c:pt>
                <c:pt idx="4">
                  <c:v>Excellent</c:v>
                </c:pt>
                <c:pt idx="5">
                  <c:v>Don't Know</c:v>
                </c:pt>
              </c:strCache>
            </c:strRef>
          </c:cat>
          <c:val>
            <c:numRef>
              <c:f>Sheet1!$B$73:$G$73</c:f>
              <c:numCache>
                <c:formatCode>0%</c:formatCode>
                <c:ptCount val="6"/>
                <c:pt idx="0">
                  <c:v>0.13636363636363635</c:v>
                </c:pt>
                <c:pt idx="1">
                  <c:v>0.13636363636363635</c:v>
                </c:pt>
                <c:pt idx="2">
                  <c:v>0.11363636363636363</c:v>
                </c:pt>
                <c:pt idx="3">
                  <c:v>0.36363636363636365</c:v>
                </c:pt>
                <c:pt idx="4">
                  <c:v>0.20454545454545456</c:v>
                </c:pt>
                <c:pt idx="5">
                  <c:v>4.5454545454545456E-2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04-2C45-9DA2-229D07E487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46138383"/>
        <c:axId val="2143489999"/>
      </c:barChart>
      <c:catAx>
        <c:axId val="2146138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3489999"/>
        <c:crosses val="autoZero"/>
        <c:auto val="1"/>
        <c:lblAlgn val="ctr"/>
        <c:lblOffset val="100"/>
        <c:noMultiLvlLbl val="0"/>
      </c:catAx>
      <c:valAx>
        <c:axId val="2143489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38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Sheet1!$A$139</c:f>
              <c:strCache>
                <c:ptCount val="1"/>
                <c:pt idx="0">
                  <c:v>Board Member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Sheet1!$B$138:$G$138</c:f>
              <c:strCache>
                <c:ptCount val="6"/>
                <c:pt idx="0">
                  <c:v>Poor</c:v>
                </c:pt>
                <c:pt idx="1">
                  <c:v>Fair</c:v>
                </c:pt>
                <c:pt idx="2">
                  <c:v>Okay</c:v>
                </c:pt>
                <c:pt idx="3">
                  <c:v>Good</c:v>
                </c:pt>
                <c:pt idx="4">
                  <c:v>Excellent</c:v>
                </c:pt>
                <c:pt idx="5">
                  <c:v>Don't Know</c:v>
                </c:pt>
              </c:strCache>
            </c:strRef>
          </c:cat>
          <c:val>
            <c:numRef>
              <c:f>Sheet1!$B$139:$G$139</c:f>
              <c:numCache>
                <c:formatCode>0%</c:formatCode>
                <c:ptCount val="6"/>
                <c:pt idx="0">
                  <c:v>5.737704918032787E-2</c:v>
                </c:pt>
                <c:pt idx="1">
                  <c:v>9.9726775956284153E-2</c:v>
                </c:pt>
                <c:pt idx="2">
                  <c:v>0.1953551912568306</c:v>
                </c:pt>
                <c:pt idx="3">
                  <c:v>0.35109289617486339</c:v>
                </c:pt>
                <c:pt idx="4">
                  <c:v>0.2650273224043716</c:v>
                </c:pt>
                <c:pt idx="5">
                  <c:v>3.1420765027322405E-2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0C-BF44-9687-50B28BBD1FA3}"/>
            </c:ext>
          </c:extLst>
        </c:ser>
        <c:ser>
          <c:idx val="1"/>
          <c:order val="1"/>
          <c:tx>
            <c:strRef>
              <c:f>Sheet1!$A$140</c:f>
              <c:strCache>
                <c:ptCount val="1"/>
                <c:pt idx="0">
                  <c:v>Head of School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Sheet1!$B$138:$G$138</c:f>
              <c:strCache>
                <c:ptCount val="6"/>
                <c:pt idx="0">
                  <c:v>Poor</c:v>
                </c:pt>
                <c:pt idx="1">
                  <c:v>Fair</c:v>
                </c:pt>
                <c:pt idx="2">
                  <c:v>Okay</c:v>
                </c:pt>
                <c:pt idx="3">
                  <c:v>Good</c:v>
                </c:pt>
                <c:pt idx="4">
                  <c:v>Excellent</c:v>
                </c:pt>
                <c:pt idx="5">
                  <c:v>Don't Know</c:v>
                </c:pt>
              </c:strCache>
            </c:strRef>
          </c:cat>
          <c:val>
            <c:numRef>
              <c:f>Sheet1!$B$140:$G$140</c:f>
              <c:numCache>
                <c:formatCode>0%</c:formatCode>
                <c:ptCount val="6"/>
                <c:pt idx="0">
                  <c:v>4.5454545454545456E-2</c:v>
                </c:pt>
                <c:pt idx="1">
                  <c:v>0.22727272727272727</c:v>
                </c:pt>
                <c:pt idx="2">
                  <c:v>0.13636363636363635</c:v>
                </c:pt>
                <c:pt idx="3">
                  <c:v>0.38636363636363635</c:v>
                </c:pt>
                <c:pt idx="4">
                  <c:v>0.18181818181818182</c:v>
                </c:pt>
                <c:pt idx="5">
                  <c:v>2.2727272727272728E-2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0C-BF44-9687-50B28BBD1FA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801808"/>
        <c:axId val="48149376"/>
      </c:barChart>
      <c:catAx>
        <c:axId val="4980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49376"/>
        <c:crosses val="autoZero"/>
        <c:auto val="1"/>
        <c:lblAlgn val="ctr"/>
        <c:lblOffset val="100"/>
        <c:noMultiLvlLbl val="0"/>
      </c:catAx>
      <c:valAx>
        <c:axId val="4814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0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Sheet1!$A$152</c:f>
              <c:strCache>
                <c:ptCount val="1"/>
                <c:pt idx="0">
                  <c:v>Board Member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Sheet1!$B$151:$G$151</c:f>
              <c:strCache>
                <c:ptCount val="6"/>
                <c:pt idx="0">
                  <c:v>Poor</c:v>
                </c:pt>
                <c:pt idx="1">
                  <c:v>Fair</c:v>
                </c:pt>
                <c:pt idx="2">
                  <c:v>Okay</c:v>
                </c:pt>
                <c:pt idx="3">
                  <c:v>Good</c:v>
                </c:pt>
                <c:pt idx="4">
                  <c:v>Excellent</c:v>
                </c:pt>
                <c:pt idx="5">
                  <c:v>Don't Know</c:v>
                </c:pt>
              </c:strCache>
            </c:strRef>
          </c:cat>
          <c:val>
            <c:numRef>
              <c:f>Sheet1!$B$152:$G$152</c:f>
              <c:numCache>
                <c:formatCode>0%</c:formatCode>
                <c:ptCount val="6"/>
                <c:pt idx="0">
                  <c:v>2.4590163934426229E-2</c:v>
                </c:pt>
                <c:pt idx="1">
                  <c:v>6.0109289617486336E-2</c:v>
                </c:pt>
                <c:pt idx="2">
                  <c:v>0.14754098360655737</c:v>
                </c:pt>
                <c:pt idx="3">
                  <c:v>0.38661202185792348</c:v>
                </c:pt>
                <c:pt idx="4">
                  <c:v>0.36475409836065575</c:v>
                </c:pt>
                <c:pt idx="5">
                  <c:v>1.6393442622950821E-2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29-0C47-93DC-AA13782039E7}"/>
            </c:ext>
          </c:extLst>
        </c:ser>
        <c:ser>
          <c:idx val="1"/>
          <c:order val="1"/>
          <c:tx>
            <c:strRef>
              <c:f>Sheet1!$A$153</c:f>
              <c:strCache>
                <c:ptCount val="1"/>
                <c:pt idx="0">
                  <c:v>Head of School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Sheet1!$B$151:$G$151</c:f>
              <c:strCache>
                <c:ptCount val="6"/>
                <c:pt idx="0">
                  <c:v>Poor</c:v>
                </c:pt>
                <c:pt idx="1">
                  <c:v>Fair</c:v>
                </c:pt>
                <c:pt idx="2">
                  <c:v>Okay</c:v>
                </c:pt>
                <c:pt idx="3">
                  <c:v>Good</c:v>
                </c:pt>
                <c:pt idx="4">
                  <c:v>Excellent</c:v>
                </c:pt>
                <c:pt idx="5">
                  <c:v>Don't Know</c:v>
                </c:pt>
              </c:strCache>
            </c:strRef>
          </c:cat>
          <c:val>
            <c:numRef>
              <c:f>Sheet1!$B$153:$G$153</c:f>
              <c:numCache>
                <c:formatCode>0%</c:formatCode>
                <c:ptCount val="6"/>
                <c:pt idx="0">
                  <c:v>2.2727272727272728E-2</c:v>
                </c:pt>
                <c:pt idx="1">
                  <c:v>9.0909090909090912E-2</c:v>
                </c:pt>
                <c:pt idx="2">
                  <c:v>0.18181818181818182</c:v>
                </c:pt>
                <c:pt idx="3">
                  <c:v>0.34090909090909088</c:v>
                </c:pt>
                <c:pt idx="4">
                  <c:v>0.36363636363636365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29-0C47-93DC-AA13782039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337056"/>
        <c:axId val="2145505983"/>
      </c:barChart>
      <c:catAx>
        <c:axId val="5033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5505983"/>
        <c:crosses val="autoZero"/>
        <c:auto val="1"/>
        <c:lblAlgn val="ctr"/>
        <c:lblOffset val="100"/>
        <c:noMultiLvlLbl val="0"/>
      </c:catAx>
      <c:valAx>
        <c:axId val="2145505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37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Sheet1!$A$168</c:f>
              <c:strCache>
                <c:ptCount val="1"/>
                <c:pt idx="0">
                  <c:v>Board Member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Sheet1!$B$167:$G$167</c:f>
              <c:strCache>
                <c:ptCount val="6"/>
                <c:pt idx="0">
                  <c:v>Poor</c:v>
                </c:pt>
                <c:pt idx="1">
                  <c:v>Fair</c:v>
                </c:pt>
                <c:pt idx="2">
                  <c:v>Okay</c:v>
                </c:pt>
                <c:pt idx="3">
                  <c:v>Good</c:v>
                </c:pt>
                <c:pt idx="4">
                  <c:v>Excellent</c:v>
                </c:pt>
                <c:pt idx="5">
                  <c:v>Don't Know</c:v>
                </c:pt>
              </c:strCache>
            </c:strRef>
          </c:cat>
          <c:val>
            <c:numRef>
              <c:f>Sheet1!$B$168:$G$168</c:f>
              <c:numCache>
                <c:formatCode>0%</c:formatCode>
                <c:ptCount val="6"/>
                <c:pt idx="0">
                  <c:v>1.912568306010929E-2</c:v>
                </c:pt>
                <c:pt idx="1">
                  <c:v>5.4644808743169397E-2</c:v>
                </c:pt>
                <c:pt idx="2">
                  <c:v>0.1325136612021858</c:v>
                </c:pt>
                <c:pt idx="3">
                  <c:v>0.37568306010928959</c:v>
                </c:pt>
                <c:pt idx="4">
                  <c:v>0.40027322404371585</c:v>
                </c:pt>
                <c:pt idx="5">
                  <c:v>1.7759562841530054E-2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F3-3A49-ABF3-F3F57E0EDA71}"/>
            </c:ext>
          </c:extLst>
        </c:ser>
        <c:ser>
          <c:idx val="1"/>
          <c:order val="1"/>
          <c:tx>
            <c:strRef>
              <c:f>Sheet1!$A$169</c:f>
              <c:strCache>
                <c:ptCount val="1"/>
                <c:pt idx="0">
                  <c:v>Head of School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Sheet1!$B$167:$G$167</c:f>
              <c:strCache>
                <c:ptCount val="6"/>
                <c:pt idx="0">
                  <c:v>Poor</c:v>
                </c:pt>
                <c:pt idx="1">
                  <c:v>Fair</c:v>
                </c:pt>
                <c:pt idx="2">
                  <c:v>Okay</c:v>
                </c:pt>
                <c:pt idx="3">
                  <c:v>Good</c:v>
                </c:pt>
                <c:pt idx="4">
                  <c:v>Excellent</c:v>
                </c:pt>
                <c:pt idx="5">
                  <c:v>Don't Know</c:v>
                </c:pt>
              </c:strCache>
            </c:strRef>
          </c:cat>
          <c:val>
            <c:numRef>
              <c:f>Sheet1!$B$169:$G$169</c:f>
              <c:numCache>
                <c:formatCode>0%</c:formatCode>
                <c:ptCount val="6"/>
                <c:pt idx="0">
                  <c:v>0</c:v>
                </c:pt>
                <c:pt idx="1">
                  <c:v>4.5454545454545456E-2</c:v>
                </c:pt>
                <c:pt idx="2">
                  <c:v>0.18181818181818182</c:v>
                </c:pt>
                <c:pt idx="3">
                  <c:v>0.45454545454545453</c:v>
                </c:pt>
                <c:pt idx="4">
                  <c:v>0.29545454545454547</c:v>
                </c:pt>
                <c:pt idx="5">
                  <c:v>2.2727272727272728E-2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F3-3A49-ABF3-F3F57E0EDA7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123744"/>
        <c:axId val="2140891135"/>
      </c:barChart>
      <c:catAx>
        <c:axId val="5012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0891135"/>
        <c:crosses val="autoZero"/>
        <c:auto val="1"/>
        <c:lblAlgn val="ctr"/>
        <c:lblOffset val="100"/>
        <c:noMultiLvlLbl val="0"/>
      </c:catAx>
      <c:valAx>
        <c:axId val="2140891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2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BoardSource-strategyFacts (version3 with INDperf).xlsm]Board Perf. Percentage!PivotTable7</c:name>
    <c:fmtId val="1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0" dirty="0">
                <a:solidFill>
                  <a:schemeClr val="tx2">
                    <a:lumMod val="10000"/>
                  </a:schemeClr>
                </a:solidFill>
              </a:rPr>
              <a:t>Setting Expectations for Board Members to Make a Financial Contribution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circle"/>
          <c:size val="6"/>
          <c:spPr>
            <a:solidFill>
              <a:schemeClr val="accent2">
                <a:alpha val="85000"/>
              </a:schemeClr>
            </a:solidFill>
            <a:ln>
              <a:noFill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circle"/>
          <c:size val="6"/>
          <c:spPr>
            <a:solidFill>
              <a:schemeClr val="accent3">
                <a:alpha val="85000"/>
              </a:schemeClr>
            </a:solidFill>
            <a:ln>
              <a:noFill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circle"/>
          <c:size val="6"/>
          <c:spPr>
            <a:solidFill>
              <a:schemeClr val="accent4">
                <a:alpha val="85000"/>
              </a:schemeClr>
            </a:solidFill>
            <a:ln>
              <a:noFill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circle"/>
          <c:size val="6"/>
          <c:spPr>
            <a:solidFill>
              <a:schemeClr val="accent5">
                <a:alpha val="85000"/>
              </a:schemeClr>
            </a:solidFill>
            <a:ln>
              <a:noFill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circle"/>
          <c:size val="6"/>
          <c:spPr>
            <a:solidFill>
              <a:schemeClr val="accent6">
                <a:alpha val="85000"/>
              </a:schemeClr>
            </a:solidFill>
            <a:ln>
              <a:noFill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circle"/>
          <c:size val="6"/>
          <c:spPr>
            <a:solidFill>
              <a:schemeClr val="accent1">
                <a:alpha val="85000"/>
              </a:schemeClr>
            </a:solidFill>
            <a:ln>
              <a:noFill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1.1937059142702116E-2"/>
          <c:y val="0.19246092353216235"/>
          <c:w val="0.9761258817145958"/>
          <c:h val="0.731553315835723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'Board Perf. Percentage'!$C$81:$C$82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'Board Perf. Percentage'!$B$83:$B$85</c:f>
              <c:strCache>
                <c:ptCount val="2"/>
                <c:pt idx="0">
                  <c:v>Board Member</c:v>
                </c:pt>
                <c:pt idx="1">
                  <c:v>CEO</c:v>
                </c:pt>
              </c:strCache>
            </c:strRef>
          </c:cat>
          <c:val>
            <c:numRef>
              <c:f>'Board Perf. Percentage'!$C$83:$C$85</c:f>
              <c:numCache>
                <c:formatCode>0.00%</c:formatCode>
                <c:ptCount val="2"/>
                <c:pt idx="0">
                  <c:v>7.7656675749318796E-2</c:v>
                </c:pt>
                <c:pt idx="1">
                  <c:v>0.13636363636363635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1A-3A4A-BDAF-431396ECB83C}"/>
            </c:ext>
          </c:extLst>
        </c:ser>
        <c:ser>
          <c:idx val="1"/>
          <c:order val="1"/>
          <c:tx>
            <c:strRef>
              <c:f>'Board Perf. Percentage'!$D$81:$D$82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'Board Perf. Percentage'!$B$83:$B$85</c:f>
              <c:strCache>
                <c:ptCount val="2"/>
                <c:pt idx="0">
                  <c:v>Board Member</c:v>
                </c:pt>
                <c:pt idx="1">
                  <c:v>CEO</c:v>
                </c:pt>
              </c:strCache>
            </c:strRef>
          </c:cat>
          <c:val>
            <c:numRef>
              <c:f>'Board Perf. Percentage'!$D$83:$D$85</c:f>
              <c:numCache>
                <c:formatCode>0.00%</c:formatCode>
                <c:ptCount val="2"/>
                <c:pt idx="0">
                  <c:v>9.5367847411444148E-2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1A-3A4A-BDAF-431396ECB83C}"/>
            </c:ext>
          </c:extLst>
        </c:ser>
        <c:ser>
          <c:idx val="2"/>
          <c:order val="2"/>
          <c:tx>
            <c:strRef>
              <c:f>'Board Perf. Percentage'!$E$81:$E$82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'Board Perf. Percentage'!$B$83:$B$85</c:f>
              <c:strCache>
                <c:ptCount val="2"/>
                <c:pt idx="0">
                  <c:v>Board Member</c:v>
                </c:pt>
                <c:pt idx="1">
                  <c:v>CEO</c:v>
                </c:pt>
              </c:strCache>
            </c:strRef>
          </c:cat>
          <c:val>
            <c:numRef>
              <c:f>'Board Perf. Percentage'!$E$83:$E$85</c:f>
              <c:numCache>
                <c:formatCode>0.00%</c:formatCode>
                <c:ptCount val="2"/>
                <c:pt idx="0">
                  <c:v>0.19482288828337874</c:v>
                </c:pt>
                <c:pt idx="1">
                  <c:v>0.18181818181818182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1A-3A4A-BDAF-431396ECB83C}"/>
            </c:ext>
          </c:extLst>
        </c:ser>
        <c:ser>
          <c:idx val="3"/>
          <c:order val="3"/>
          <c:tx>
            <c:strRef>
              <c:f>'Board Perf. Percentage'!$F$81:$F$82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'Board Perf. Percentage'!$B$83:$B$85</c:f>
              <c:strCache>
                <c:ptCount val="2"/>
                <c:pt idx="0">
                  <c:v>Board Member</c:v>
                </c:pt>
                <c:pt idx="1">
                  <c:v>CEO</c:v>
                </c:pt>
              </c:strCache>
            </c:strRef>
          </c:cat>
          <c:val>
            <c:numRef>
              <c:f>'Board Perf. Percentage'!$F$83:$F$85</c:f>
              <c:numCache>
                <c:formatCode>0.00%</c:formatCode>
                <c:ptCount val="2"/>
                <c:pt idx="0">
                  <c:v>0.29427792915531337</c:v>
                </c:pt>
                <c:pt idx="1">
                  <c:v>0.15909090909090909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1A-3A4A-BDAF-431396ECB83C}"/>
            </c:ext>
          </c:extLst>
        </c:ser>
        <c:ser>
          <c:idx val="4"/>
          <c:order val="4"/>
          <c:tx>
            <c:strRef>
              <c:f>'Board Perf. Percentage'!$G$81:$G$82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'Board Perf. Percentage'!$B$83:$B$85</c:f>
              <c:strCache>
                <c:ptCount val="2"/>
                <c:pt idx="0">
                  <c:v>Board Member</c:v>
                </c:pt>
                <c:pt idx="1">
                  <c:v>CEO</c:v>
                </c:pt>
              </c:strCache>
            </c:strRef>
          </c:cat>
          <c:val>
            <c:numRef>
              <c:f>'Board Perf. Percentage'!$G$83:$G$85</c:f>
              <c:numCache>
                <c:formatCode>0.00%</c:formatCode>
                <c:ptCount val="2"/>
                <c:pt idx="0">
                  <c:v>0.30381471389645776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1A-3A4A-BDAF-431396ECB83C}"/>
            </c:ext>
          </c:extLst>
        </c:ser>
        <c:ser>
          <c:idx val="5"/>
          <c:order val="5"/>
          <c:tx>
            <c:strRef>
              <c:f>'Board Perf. Percentage'!$H$81:$H$82</c:f>
              <c:strCache>
                <c:ptCount val="1"/>
                <c:pt idx="0">
                  <c:v>99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'Board Perf. Percentage'!$B$83:$B$85</c:f>
              <c:strCache>
                <c:ptCount val="2"/>
                <c:pt idx="0">
                  <c:v>Board Member</c:v>
                </c:pt>
                <c:pt idx="1">
                  <c:v>CEO</c:v>
                </c:pt>
              </c:strCache>
            </c:strRef>
          </c:cat>
          <c:val>
            <c:numRef>
              <c:f>'Board Perf. Percentage'!$H$83:$H$85</c:f>
              <c:numCache>
                <c:formatCode>0.00%</c:formatCode>
                <c:ptCount val="2"/>
                <c:pt idx="0">
                  <c:v>3.4059945504087197E-2</c:v>
                </c:pt>
                <c:pt idx="1">
                  <c:v>2.2727272727272728E-2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91A-3A4A-BDAF-431396ECB83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29794896"/>
        <c:axId val="1232636304"/>
      </c:barChart>
      <c:catAx>
        <c:axId val="18297948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32636304"/>
        <c:crosses val="autoZero"/>
        <c:auto val="1"/>
        <c:lblAlgn val="ctr"/>
        <c:lblOffset val="100"/>
        <c:noMultiLvlLbl val="0"/>
      </c:catAx>
      <c:valAx>
        <c:axId val="12326363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82979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63BFC6-7CC2-48AA-A4C5-785FD5EA82A7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D70A381-F92B-4579-ACAA-BCE1121A008E}">
      <dgm:prSet phldrT="[Text]"/>
      <dgm:spPr/>
      <dgm:t>
        <a:bodyPr/>
        <a:lstStyle/>
        <a:p>
          <a:r>
            <a:rPr lang="en-US" dirty="0">
              <a:latin typeface="Flama"/>
            </a:rPr>
            <a:t>Board’s Responsibility </a:t>
          </a:r>
        </a:p>
      </dgm:t>
    </dgm:pt>
    <dgm:pt modelId="{6B9D3935-2D56-4E0A-B1C2-DF89714161BD}" type="parTrans" cxnId="{A2B33BDE-6018-4E9B-8DFB-C40EB478F4D0}">
      <dgm:prSet/>
      <dgm:spPr/>
      <dgm:t>
        <a:bodyPr/>
        <a:lstStyle/>
        <a:p>
          <a:endParaRPr lang="en-US"/>
        </a:p>
      </dgm:t>
    </dgm:pt>
    <dgm:pt modelId="{11008CEB-A124-4351-B2AB-038EF523B551}" type="sibTrans" cxnId="{A2B33BDE-6018-4E9B-8DFB-C40EB478F4D0}">
      <dgm:prSet/>
      <dgm:spPr/>
      <dgm:t>
        <a:bodyPr/>
        <a:lstStyle/>
        <a:p>
          <a:endParaRPr lang="en-US"/>
        </a:p>
      </dgm:t>
    </dgm:pt>
    <dgm:pt modelId="{DE14B219-0C0B-4874-AF8F-998DAFDDDB7B}">
      <dgm:prSet phldrT="[Text]"/>
      <dgm:spPr/>
      <dgm:t>
        <a:bodyPr/>
        <a:lstStyle/>
        <a:p>
          <a:r>
            <a:rPr lang="en-US" dirty="0">
              <a:latin typeface="Flama"/>
            </a:rPr>
            <a:t>Support</a:t>
          </a:r>
        </a:p>
      </dgm:t>
    </dgm:pt>
    <dgm:pt modelId="{07C02F4B-44BD-4BD4-BF9F-F711AF77CEB3}" type="parTrans" cxnId="{81202612-A6F5-405E-9830-8011CA9E587C}">
      <dgm:prSet/>
      <dgm:spPr/>
      <dgm:t>
        <a:bodyPr/>
        <a:lstStyle/>
        <a:p>
          <a:endParaRPr lang="en-US"/>
        </a:p>
      </dgm:t>
    </dgm:pt>
    <dgm:pt modelId="{BCF87C50-B0C2-4254-9BE9-823717A7C0DA}" type="sibTrans" cxnId="{81202612-A6F5-405E-9830-8011CA9E587C}">
      <dgm:prSet/>
      <dgm:spPr/>
      <dgm:t>
        <a:bodyPr/>
        <a:lstStyle/>
        <a:p>
          <a:endParaRPr lang="en-US"/>
        </a:p>
      </dgm:t>
    </dgm:pt>
    <dgm:pt modelId="{469BE353-CB36-4E7E-910E-16B0E721BF3C}">
      <dgm:prSet phldrT="[Text]"/>
      <dgm:spPr/>
      <dgm:t>
        <a:bodyPr/>
        <a:lstStyle/>
        <a:p>
          <a:r>
            <a:rPr lang="en-US" dirty="0">
              <a:latin typeface="Flama"/>
            </a:rPr>
            <a:t>Nurture</a:t>
          </a:r>
        </a:p>
      </dgm:t>
    </dgm:pt>
    <dgm:pt modelId="{E41DE05C-B856-495E-AA99-129A21C18E2F}" type="parTrans" cxnId="{338B4C7F-ED29-483A-A821-A22C1607370D}">
      <dgm:prSet/>
      <dgm:spPr/>
      <dgm:t>
        <a:bodyPr/>
        <a:lstStyle/>
        <a:p>
          <a:endParaRPr lang="en-US"/>
        </a:p>
      </dgm:t>
    </dgm:pt>
    <dgm:pt modelId="{40AC9AF7-E928-405A-BDE6-09F9699EE803}" type="sibTrans" cxnId="{338B4C7F-ED29-483A-A821-A22C1607370D}">
      <dgm:prSet/>
      <dgm:spPr/>
      <dgm:t>
        <a:bodyPr/>
        <a:lstStyle/>
        <a:p>
          <a:endParaRPr lang="en-US"/>
        </a:p>
      </dgm:t>
    </dgm:pt>
    <dgm:pt modelId="{3EA46603-474D-4B39-809D-3D9CCA411AD0}">
      <dgm:prSet phldrT="[Text]"/>
      <dgm:spPr/>
      <dgm:t>
        <a:bodyPr/>
        <a:lstStyle/>
        <a:p>
          <a:r>
            <a:rPr lang="en-US" dirty="0"/>
            <a:t>Circle of </a:t>
          </a:r>
          <a:r>
            <a:rPr lang="en-US" dirty="0">
              <a:latin typeface="Flama"/>
            </a:rPr>
            <a:t>Safety</a:t>
          </a:r>
        </a:p>
      </dgm:t>
    </dgm:pt>
    <dgm:pt modelId="{1C9CE07F-9EF9-4843-A2C5-160E94B11170}" type="parTrans" cxnId="{FB417B17-4BA2-4305-B734-B759F5BA8023}">
      <dgm:prSet/>
      <dgm:spPr/>
      <dgm:t>
        <a:bodyPr/>
        <a:lstStyle/>
        <a:p>
          <a:endParaRPr lang="en-US"/>
        </a:p>
      </dgm:t>
    </dgm:pt>
    <dgm:pt modelId="{DE23D7A4-66D7-4A7F-BC95-4F2DAE4DAF1B}" type="sibTrans" cxnId="{FB417B17-4BA2-4305-B734-B759F5BA8023}">
      <dgm:prSet/>
      <dgm:spPr/>
      <dgm:t>
        <a:bodyPr/>
        <a:lstStyle/>
        <a:p>
          <a:endParaRPr lang="en-US"/>
        </a:p>
      </dgm:t>
    </dgm:pt>
    <dgm:pt modelId="{9611C6AE-B4E6-43BB-8F4C-0C50B04C98A1}">
      <dgm:prSet phldrT="[Text]" custT="1"/>
      <dgm:spPr/>
      <dgm:t>
        <a:bodyPr/>
        <a:lstStyle/>
        <a:p>
          <a:r>
            <a:rPr lang="en-US" sz="1950" dirty="0">
              <a:latin typeface="Flama"/>
            </a:rPr>
            <a:t>Provide direct and honest feedback from a committee that is committed to a head of school’s success</a:t>
          </a:r>
        </a:p>
      </dgm:t>
    </dgm:pt>
    <dgm:pt modelId="{5808F3CD-6261-4236-9D66-CFD6F14B43BB}" type="parTrans" cxnId="{015DC3F1-49F0-478F-9D3A-4ECAC9D14FBE}">
      <dgm:prSet/>
      <dgm:spPr/>
      <dgm:t>
        <a:bodyPr/>
        <a:lstStyle/>
        <a:p>
          <a:endParaRPr lang="en-US"/>
        </a:p>
      </dgm:t>
    </dgm:pt>
    <dgm:pt modelId="{B71AC296-4849-4E1B-A38B-CFF2C9769160}" type="sibTrans" cxnId="{015DC3F1-49F0-478F-9D3A-4ECAC9D14FBE}">
      <dgm:prSet/>
      <dgm:spPr/>
      <dgm:t>
        <a:bodyPr/>
        <a:lstStyle/>
        <a:p>
          <a:endParaRPr lang="en-US"/>
        </a:p>
      </dgm:t>
    </dgm:pt>
    <dgm:pt modelId="{A251D4BF-DEC1-48CB-BFC6-3E10E50D2014}">
      <dgm:prSet phldrT="[Text]" custT="1"/>
      <dgm:spPr/>
      <dgm:t>
        <a:bodyPr/>
        <a:lstStyle/>
        <a:p>
          <a:r>
            <a:rPr lang="en-US" sz="1950" dirty="0">
              <a:latin typeface="Flama"/>
            </a:rPr>
            <a:t>Works with Head directly</a:t>
          </a:r>
        </a:p>
      </dgm:t>
    </dgm:pt>
    <dgm:pt modelId="{3522D98B-87B4-4A04-8188-71B130DF15EB}" type="parTrans" cxnId="{4E528213-F8C8-4C3D-9AA7-8803B2CECE40}">
      <dgm:prSet/>
      <dgm:spPr/>
      <dgm:t>
        <a:bodyPr/>
        <a:lstStyle/>
        <a:p>
          <a:endParaRPr lang="en-US"/>
        </a:p>
      </dgm:t>
    </dgm:pt>
    <dgm:pt modelId="{0EF10EA1-7982-42A7-A31B-72796E3E52CF}" type="sibTrans" cxnId="{4E528213-F8C8-4C3D-9AA7-8803B2CECE40}">
      <dgm:prSet/>
      <dgm:spPr/>
      <dgm:t>
        <a:bodyPr/>
        <a:lstStyle/>
        <a:p>
          <a:endParaRPr lang="en-US"/>
        </a:p>
      </dgm:t>
    </dgm:pt>
    <dgm:pt modelId="{D4E197C1-A04E-4C32-8503-01ACBCB057E4}">
      <dgm:prSet phldrT="[Text]"/>
      <dgm:spPr/>
      <dgm:t>
        <a:bodyPr/>
        <a:lstStyle/>
        <a:p>
          <a:r>
            <a:rPr lang="en-US" dirty="0">
              <a:latin typeface="Flama"/>
            </a:rPr>
            <a:t>Open Dialogue</a:t>
          </a:r>
        </a:p>
      </dgm:t>
    </dgm:pt>
    <dgm:pt modelId="{27054C1D-E540-4B60-B622-17753AC31A3F}" type="parTrans" cxnId="{946672A8-AC6F-4837-A2DC-729DE340A123}">
      <dgm:prSet/>
      <dgm:spPr/>
      <dgm:t>
        <a:bodyPr/>
        <a:lstStyle/>
        <a:p>
          <a:endParaRPr lang="en-US"/>
        </a:p>
      </dgm:t>
    </dgm:pt>
    <dgm:pt modelId="{ED5CA027-6B9D-461C-934D-E2B9E64EEFC2}" type="sibTrans" cxnId="{946672A8-AC6F-4837-A2DC-729DE340A123}">
      <dgm:prSet/>
      <dgm:spPr/>
      <dgm:t>
        <a:bodyPr/>
        <a:lstStyle/>
        <a:p>
          <a:endParaRPr lang="en-US"/>
        </a:p>
      </dgm:t>
    </dgm:pt>
    <dgm:pt modelId="{5DF68A94-BFEF-4177-9529-34C272855F30}">
      <dgm:prSet phldrT="[Text]"/>
      <dgm:spPr/>
      <dgm:t>
        <a:bodyPr/>
        <a:lstStyle/>
        <a:p>
          <a:r>
            <a:rPr lang="en-US" dirty="0">
              <a:latin typeface="Flama"/>
            </a:rPr>
            <a:t>Evaluation</a:t>
          </a:r>
        </a:p>
      </dgm:t>
    </dgm:pt>
    <dgm:pt modelId="{1CF4A133-B9A4-4FF2-AE3F-F8D9A31278CF}" type="parTrans" cxnId="{3D5F2C52-1467-40E3-A6B5-9F6ED298DC8C}">
      <dgm:prSet/>
      <dgm:spPr/>
      <dgm:t>
        <a:bodyPr/>
        <a:lstStyle/>
        <a:p>
          <a:endParaRPr lang="en-US"/>
        </a:p>
      </dgm:t>
    </dgm:pt>
    <dgm:pt modelId="{F3428D86-CF55-49B0-9ECE-C5E4F38EBBCF}" type="sibTrans" cxnId="{3D5F2C52-1467-40E3-A6B5-9F6ED298DC8C}">
      <dgm:prSet/>
      <dgm:spPr/>
      <dgm:t>
        <a:bodyPr/>
        <a:lstStyle/>
        <a:p>
          <a:endParaRPr lang="en-US"/>
        </a:p>
      </dgm:t>
    </dgm:pt>
    <dgm:pt modelId="{3CCB814B-FDB6-40D9-8FDF-FB19E50BB2D9}">
      <dgm:prSet phldrT="[Text]" custT="1"/>
      <dgm:spPr/>
      <dgm:t>
        <a:bodyPr/>
        <a:lstStyle/>
        <a:p>
          <a:r>
            <a:rPr lang="en-US" sz="1950" dirty="0">
              <a:latin typeface="Flama"/>
            </a:rPr>
            <a:t>Membership suggestion -  Head selects one, chair, selects one, two members select third</a:t>
          </a:r>
        </a:p>
      </dgm:t>
    </dgm:pt>
    <dgm:pt modelId="{EDD1F68B-F6DA-4956-93E7-FE32BC7B2913}" type="parTrans" cxnId="{BE036CBD-3706-447E-B579-32046CA789C2}">
      <dgm:prSet/>
      <dgm:spPr/>
      <dgm:t>
        <a:bodyPr/>
        <a:lstStyle/>
        <a:p>
          <a:endParaRPr lang="en-US"/>
        </a:p>
      </dgm:t>
    </dgm:pt>
    <dgm:pt modelId="{2890F810-CBE2-42A0-B88D-C9300A244B14}" type="sibTrans" cxnId="{BE036CBD-3706-447E-B579-32046CA789C2}">
      <dgm:prSet/>
      <dgm:spPr/>
      <dgm:t>
        <a:bodyPr/>
        <a:lstStyle/>
        <a:p>
          <a:endParaRPr lang="en-US"/>
        </a:p>
      </dgm:t>
    </dgm:pt>
    <dgm:pt modelId="{16EA787B-1817-4F70-B892-84CAC0F30DD8}" type="pres">
      <dgm:prSet presAssocID="{B463BFC6-7CC2-48AA-A4C5-785FD5EA82A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81243BD-2B5E-4C19-BC05-AAB8938FE935}" type="pres">
      <dgm:prSet presAssocID="{1D70A381-F92B-4579-ACAA-BCE1121A008E}" presName="linNode" presStyleCnt="0"/>
      <dgm:spPr/>
    </dgm:pt>
    <dgm:pt modelId="{2883F2CA-463C-4E91-BAB3-69B9E5B80729}" type="pres">
      <dgm:prSet presAssocID="{1D70A381-F92B-4579-ACAA-BCE1121A008E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3BEE01-ADD2-45B1-A284-9FBD49421D21}" type="pres">
      <dgm:prSet presAssocID="{1D70A381-F92B-4579-ACAA-BCE1121A008E}" presName="childShp" presStyleLbl="bgAccFollowNode1" presStyleIdx="0" presStyleCnt="2" custLinFactNeighborY="-1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87F14-7648-4711-A4F1-D6A736A5B8D3}" type="pres">
      <dgm:prSet presAssocID="{11008CEB-A124-4351-B2AB-038EF523B551}" presName="spacing" presStyleCnt="0"/>
      <dgm:spPr/>
    </dgm:pt>
    <dgm:pt modelId="{A641BCB5-D4A5-4585-A374-85C40C9FA38E}" type="pres">
      <dgm:prSet presAssocID="{3EA46603-474D-4B39-809D-3D9CCA411AD0}" presName="linNode" presStyleCnt="0"/>
      <dgm:spPr/>
    </dgm:pt>
    <dgm:pt modelId="{456F1973-F380-42EC-83F8-EE1BA25A43A4}" type="pres">
      <dgm:prSet presAssocID="{3EA46603-474D-4B39-809D-3D9CCA411AD0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AB79A0-612E-4803-86E8-24F205134D98}" type="pres">
      <dgm:prSet presAssocID="{3EA46603-474D-4B39-809D-3D9CCA411AD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6672A8-AC6F-4837-A2DC-729DE340A123}" srcId="{1D70A381-F92B-4579-ACAA-BCE1121A008E}" destId="{D4E197C1-A04E-4C32-8503-01ACBCB057E4}" srcOrd="2" destOrd="0" parTransId="{27054C1D-E540-4B60-B622-17753AC31A3F}" sibTransId="{ED5CA027-6B9D-461C-934D-E2B9E64EEFC2}"/>
    <dgm:cxn modelId="{0BD094C1-64A8-4E6C-9E45-B68140C7DF1E}" type="presOf" srcId="{9611C6AE-B4E6-43BB-8F4C-0C50B04C98A1}" destId="{1FAB79A0-612E-4803-86E8-24F205134D98}" srcOrd="0" destOrd="0" presId="urn:microsoft.com/office/officeart/2005/8/layout/vList6"/>
    <dgm:cxn modelId="{312CD03D-29DB-440B-86B6-9FB6E4074297}" type="presOf" srcId="{DE14B219-0C0B-4874-AF8F-998DAFDDDB7B}" destId="{2B3BEE01-ADD2-45B1-A284-9FBD49421D21}" srcOrd="0" destOrd="0" presId="urn:microsoft.com/office/officeart/2005/8/layout/vList6"/>
    <dgm:cxn modelId="{3D5F2C52-1467-40E3-A6B5-9F6ED298DC8C}" srcId="{1D70A381-F92B-4579-ACAA-BCE1121A008E}" destId="{5DF68A94-BFEF-4177-9529-34C272855F30}" srcOrd="3" destOrd="0" parTransId="{1CF4A133-B9A4-4FF2-AE3F-F8D9A31278CF}" sibTransId="{F3428D86-CF55-49B0-9ECE-C5E4F38EBBCF}"/>
    <dgm:cxn modelId="{BF05A34C-9040-4D77-AA6F-3C1F50177778}" type="presOf" srcId="{D4E197C1-A04E-4C32-8503-01ACBCB057E4}" destId="{2B3BEE01-ADD2-45B1-A284-9FBD49421D21}" srcOrd="0" destOrd="2" presId="urn:microsoft.com/office/officeart/2005/8/layout/vList6"/>
    <dgm:cxn modelId="{BE036CBD-3706-447E-B579-32046CA789C2}" srcId="{3EA46603-474D-4B39-809D-3D9CCA411AD0}" destId="{3CCB814B-FDB6-40D9-8FDF-FB19E50BB2D9}" srcOrd="2" destOrd="0" parTransId="{EDD1F68B-F6DA-4956-93E7-FE32BC7B2913}" sibTransId="{2890F810-CBE2-42A0-B88D-C9300A244B14}"/>
    <dgm:cxn modelId="{338B4C7F-ED29-483A-A821-A22C1607370D}" srcId="{1D70A381-F92B-4579-ACAA-BCE1121A008E}" destId="{469BE353-CB36-4E7E-910E-16B0E721BF3C}" srcOrd="1" destOrd="0" parTransId="{E41DE05C-B856-495E-AA99-129A21C18E2F}" sibTransId="{40AC9AF7-E928-405A-BDE6-09F9699EE803}"/>
    <dgm:cxn modelId="{81202612-A6F5-405E-9830-8011CA9E587C}" srcId="{1D70A381-F92B-4579-ACAA-BCE1121A008E}" destId="{DE14B219-0C0B-4874-AF8F-998DAFDDDB7B}" srcOrd="0" destOrd="0" parTransId="{07C02F4B-44BD-4BD4-BF9F-F711AF77CEB3}" sibTransId="{BCF87C50-B0C2-4254-9BE9-823717A7C0DA}"/>
    <dgm:cxn modelId="{FB417B17-4BA2-4305-B734-B759F5BA8023}" srcId="{B463BFC6-7CC2-48AA-A4C5-785FD5EA82A7}" destId="{3EA46603-474D-4B39-809D-3D9CCA411AD0}" srcOrd="1" destOrd="0" parTransId="{1C9CE07F-9EF9-4843-A2C5-160E94B11170}" sibTransId="{DE23D7A4-66D7-4A7F-BC95-4F2DAE4DAF1B}"/>
    <dgm:cxn modelId="{A2B33BDE-6018-4E9B-8DFB-C40EB478F4D0}" srcId="{B463BFC6-7CC2-48AA-A4C5-785FD5EA82A7}" destId="{1D70A381-F92B-4579-ACAA-BCE1121A008E}" srcOrd="0" destOrd="0" parTransId="{6B9D3935-2D56-4E0A-B1C2-DF89714161BD}" sibTransId="{11008CEB-A124-4351-B2AB-038EF523B551}"/>
    <dgm:cxn modelId="{E1404BAD-FB82-4C2E-8690-D6218EA17544}" type="presOf" srcId="{1D70A381-F92B-4579-ACAA-BCE1121A008E}" destId="{2883F2CA-463C-4E91-BAB3-69B9E5B80729}" srcOrd="0" destOrd="0" presId="urn:microsoft.com/office/officeart/2005/8/layout/vList6"/>
    <dgm:cxn modelId="{25D3E1DF-3240-445D-B46F-569802077AF4}" type="presOf" srcId="{B463BFC6-7CC2-48AA-A4C5-785FD5EA82A7}" destId="{16EA787B-1817-4F70-B892-84CAC0F30DD8}" srcOrd="0" destOrd="0" presId="urn:microsoft.com/office/officeart/2005/8/layout/vList6"/>
    <dgm:cxn modelId="{C9263D8A-BD4B-4BB0-A245-E6C64D9921D7}" type="presOf" srcId="{A251D4BF-DEC1-48CB-BFC6-3E10E50D2014}" destId="{1FAB79A0-612E-4803-86E8-24F205134D98}" srcOrd="0" destOrd="1" presId="urn:microsoft.com/office/officeart/2005/8/layout/vList6"/>
    <dgm:cxn modelId="{FFA644D5-62A4-42F4-AB6C-5D39DF8F0AE0}" type="presOf" srcId="{3EA46603-474D-4B39-809D-3D9CCA411AD0}" destId="{456F1973-F380-42EC-83F8-EE1BA25A43A4}" srcOrd="0" destOrd="0" presId="urn:microsoft.com/office/officeart/2005/8/layout/vList6"/>
    <dgm:cxn modelId="{4E528213-F8C8-4C3D-9AA7-8803B2CECE40}" srcId="{3EA46603-474D-4B39-809D-3D9CCA411AD0}" destId="{A251D4BF-DEC1-48CB-BFC6-3E10E50D2014}" srcOrd="1" destOrd="0" parTransId="{3522D98B-87B4-4A04-8188-71B130DF15EB}" sibTransId="{0EF10EA1-7982-42A7-A31B-72796E3E52CF}"/>
    <dgm:cxn modelId="{9ABAD921-AD63-4061-8449-AF326AA3F6DC}" type="presOf" srcId="{3CCB814B-FDB6-40D9-8FDF-FB19E50BB2D9}" destId="{1FAB79A0-612E-4803-86E8-24F205134D98}" srcOrd="0" destOrd="2" presId="urn:microsoft.com/office/officeart/2005/8/layout/vList6"/>
    <dgm:cxn modelId="{015DC3F1-49F0-478F-9D3A-4ECAC9D14FBE}" srcId="{3EA46603-474D-4B39-809D-3D9CCA411AD0}" destId="{9611C6AE-B4E6-43BB-8F4C-0C50B04C98A1}" srcOrd="0" destOrd="0" parTransId="{5808F3CD-6261-4236-9D66-CFD6F14B43BB}" sibTransId="{B71AC296-4849-4E1B-A38B-CFF2C9769160}"/>
    <dgm:cxn modelId="{089E8959-D3FA-481A-B89F-D12BAAD0774E}" type="presOf" srcId="{469BE353-CB36-4E7E-910E-16B0E721BF3C}" destId="{2B3BEE01-ADD2-45B1-A284-9FBD49421D21}" srcOrd="0" destOrd="1" presId="urn:microsoft.com/office/officeart/2005/8/layout/vList6"/>
    <dgm:cxn modelId="{94F20205-1BCF-4CFF-A4AC-F317510C9B68}" type="presOf" srcId="{5DF68A94-BFEF-4177-9529-34C272855F30}" destId="{2B3BEE01-ADD2-45B1-A284-9FBD49421D21}" srcOrd="0" destOrd="3" presId="urn:microsoft.com/office/officeart/2005/8/layout/vList6"/>
    <dgm:cxn modelId="{65260BA6-BC90-4CFB-9C92-03946A4A491E}" type="presParOf" srcId="{16EA787B-1817-4F70-B892-84CAC0F30DD8}" destId="{181243BD-2B5E-4C19-BC05-AAB8938FE935}" srcOrd="0" destOrd="0" presId="urn:microsoft.com/office/officeart/2005/8/layout/vList6"/>
    <dgm:cxn modelId="{500B38B5-B593-410C-B2BF-D4FFFEED0135}" type="presParOf" srcId="{181243BD-2B5E-4C19-BC05-AAB8938FE935}" destId="{2883F2CA-463C-4E91-BAB3-69B9E5B80729}" srcOrd="0" destOrd="0" presId="urn:microsoft.com/office/officeart/2005/8/layout/vList6"/>
    <dgm:cxn modelId="{87F37FF3-5C40-438E-8847-79911D81FDE1}" type="presParOf" srcId="{181243BD-2B5E-4C19-BC05-AAB8938FE935}" destId="{2B3BEE01-ADD2-45B1-A284-9FBD49421D21}" srcOrd="1" destOrd="0" presId="urn:microsoft.com/office/officeart/2005/8/layout/vList6"/>
    <dgm:cxn modelId="{2C8C7B6B-69F4-42D7-8E07-D81F993AC51D}" type="presParOf" srcId="{16EA787B-1817-4F70-B892-84CAC0F30DD8}" destId="{B9187F14-7648-4711-A4F1-D6A736A5B8D3}" srcOrd="1" destOrd="0" presId="urn:microsoft.com/office/officeart/2005/8/layout/vList6"/>
    <dgm:cxn modelId="{2C60C4A0-2AB2-4238-8EB6-62629EBD8193}" type="presParOf" srcId="{16EA787B-1817-4F70-B892-84CAC0F30DD8}" destId="{A641BCB5-D4A5-4585-A374-85C40C9FA38E}" srcOrd="2" destOrd="0" presId="urn:microsoft.com/office/officeart/2005/8/layout/vList6"/>
    <dgm:cxn modelId="{8AC6597D-EC62-43CA-9DB1-7D25C5047F69}" type="presParOf" srcId="{A641BCB5-D4A5-4585-A374-85C40C9FA38E}" destId="{456F1973-F380-42EC-83F8-EE1BA25A43A4}" srcOrd="0" destOrd="0" presId="urn:microsoft.com/office/officeart/2005/8/layout/vList6"/>
    <dgm:cxn modelId="{55A8BAAB-4AA3-4ADC-8E36-47D253859F6F}" type="presParOf" srcId="{A641BCB5-D4A5-4585-A374-85C40C9FA38E}" destId="{1FAB79A0-612E-4803-86E8-24F205134D9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2D63EA-98D2-46A8-9402-512F6869EF65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77DE0CF-BDD3-4694-8F68-B8E31F365F12}">
      <dgm:prSet phldrT="[Text]"/>
      <dgm:spPr/>
      <dgm:t>
        <a:bodyPr/>
        <a:lstStyle/>
        <a:p>
          <a:r>
            <a:rPr lang="en-US" dirty="0"/>
            <a:t>Compile Background Materials</a:t>
          </a:r>
        </a:p>
      </dgm:t>
    </dgm:pt>
    <dgm:pt modelId="{98153594-095C-4932-8555-467C86DE6D46}" type="parTrans" cxnId="{A15CEE15-EDF1-4E75-9EDB-26AC8A0CABC8}">
      <dgm:prSet/>
      <dgm:spPr/>
      <dgm:t>
        <a:bodyPr/>
        <a:lstStyle/>
        <a:p>
          <a:endParaRPr lang="en-US"/>
        </a:p>
      </dgm:t>
    </dgm:pt>
    <dgm:pt modelId="{954B23DC-E00A-4CAC-B173-65EBDE29F110}" type="sibTrans" cxnId="{A15CEE15-EDF1-4E75-9EDB-26AC8A0CABC8}">
      <dgm:prSet/>
      <dgm:spPr/>
      <dgm:t>
        <a:bodyPr/>
        <a:lstStyle/>
        <a:p>
          <a:endParaRPr lang="en-US"/>
        </a:p>
      </dgm:t>
    </dgm:pt>
    <dgm:pt modelId="{D8DDB34A-2949-45BA-B532-5EA9BDA7A25F}">
      <dgm:prSet phldrT="[Text]"/>
      <dgm:spPr/>
      <dgm:t>
        <a:bodyPr/>
        <a:lstStyle/>
        <a:p>
          <a:r>
            <a:rPr lang="en-US" dirty="0"/>
            <a:t>Job description</a:t>
          </a:r>
        </a:p>
        <a:p>
          <a:r>
            <a:rPr lang="en-US" dirty="0"/>
            <a:t>Annual goals for school</a:t>
          </a:r>
        </a:p>
        <a:p>
          <a:r>
            <a:rPr lang="en-US" dirty="0"/>
            <a:t>Head of School’s individual goals</a:t>
          </a:r>
        </a:p>
      </dgm:t>
    </dgm:pt>
    <dgm:pt modelId="{1341963F-6DA2-4D28-9297-7C025E96708B}" type="parTrans" cxnId="{B0092E57-BF23-4D69-95D1-557512AAB4F6}">
      <dgm:prSet/>
      <dgm:spPr/>
      <dgm:t>
        <a:bodyPr/>
        <a:lstStyle/>
        <a:p>
          <a:endParaRPr lang="en-US"/>
        </a:p>
      </dgm:t>
    </dgm:pt>
    <dgm:pt modelId="{7B556591-982C-43A0-B54F-7C9E390FDD31}" type="sibTrans" cxnId="{B0092E57-BF23-4D69-95D1-557512AAB4F6}">
      <dgm:prSet/>
      <dgm:spPr/>
      <dgm:t>
        <a:bodyPr/>
        <a:lstStyle/>
        <a:p>
          <a:endParaRPr lang="en-US"/>
        </a:p>
      </dgm:t>
    </dgm:pt>
    <dgm:pt modelId="{61E0186F-3A85-4FB3-94AB-BE050DC600E0}">
      <dgm:prSet phldrT="[Text]"/>
      <dgm:spPr/>
      <dgm:t>
        <a:bodyPr/>
        <a:lstStyle/>
        <a:p>
          <a:r>
            <a:rPr lang="en-US" dirty="0"/>
            <a:t>Build Support for the Process</a:t>
          </a:r>
        </a:p>
      </dgm:t>
    </dgm:pt>
    <dgm:pt modelId="{49AB182A-73B5-4DA5-891D-6999D91C1953}" type="parTrans" cxnId="{15D0E6EB-6822-40D2-BC04-485E9E7480C1}">
      <dgm:prSet/>
      <dgm:spPr/>
      <dgm:t>
        <a:bodyPr/>
        <a:lstStyle/>
        <a:p>
          <a:endParaRPr lang="en-US"/>
        </a:p>
      </dgm:t>
    </dgm:pt>
    <dgm:pt modelId="{BDFB6938-C192-4A35-AB79-85D4108F2F77}" type="sibTrans" cxnId="{15D0E6EB-6822-40D2-BC04-485E9E7480C1}">
      <dgm:prSet/>
      <dgm:spPr/>
      <dgm:t>
        <a:bodyPr/>
        <a:lstStyle/>
        <a:p>
          <a:endParaRPr lang="en-US"/>
        </a:p>
      </dgm:t>
    </dgm:pt>
    <dgm:pt modelId="{94A97ECB-EE84-4936-AC64-43BE0A70A3DB}">
      <dgm:prSet phldrT="[Text]"/>
      <dgm:spPr/>
      <dgm:t>
        <a:bodyPr/>
        <a:lstStyle/>
        <a:p>
          <a:r>
            <a:rPr lang="en-US" dirty="0"/>
            <a:t>Engage the board in a discussion of the importance of evaluation</a:t>
          </a:r>
        </a:p>
        <a:p>
          <a:r>
            <a:rPr lang="en-US" dirty="0"/>
            <a:t>Remind board it is a governance responsibility</a:t>
          </a:r>
        </a:p>
      </dgm:t>
    </dgm:pt>
    <dgm:pt modelId="{F096CFEB-CEB7-4539-A14E-FCF45E0A68EE}" type="parTrans" cxnId="{4E7AAA2E-E6DE-497B-9B9D-2DF6BF4F2C00}">
      <dgm:prSet/>
      <dgm:spPr/>
      <dgm:t>
        <a:bodyPr/>
        <a:lstStyle/>
        <a:p>
          <a:endParaRPr lang="en-US"/>
        </a:p>
      </dgm:t>
    </dgm:pt>
    <dgm:pt modelId="{DBC5017B-E983-4FAB-803A-49FC9BC6DB96}" type="sibTrans" cxnId="{4E7AAA2E-E6DE-497B-9B9D-2DF6BF4F2C00}">
      <dgm:prSet/>
      <dgm:spPr/>
      <dgm:t>
        <a:bodyPr/>
        <a:lstStyle/>
        <a:p>
          <a:endParaRPr lang="en-US"/>
        </a:p>
      </dgm:t>
    </dgm:pt>
    <dgm:pt modelId="{CFD9D1F2-8B88-4DFC-BE11-8517655558D6}">
      <dgm:prSet phldrT="[Text]"/>
      <dgm:spPr/>
      <dgm:t>
        <a:bodyPr/>
        <a:lstStyle/>
        <a:p>
          <a:r>
            <a:rPr lang="en-US" dirty="0"/>
            <a:t>Determine Who Leads</a:t>
          </a:r>
        </a:p>
      </dgm:t>
    </dgm:pt>
    <dgm:pt modelId="{96F37A14-961D-498C-8FC1-888001D9EF2A}" type="parTrans" cxnId="{BD7C33E4-2178-4384-AD2F-7B1E637A3303}">
      <dgm:prSet/>
      <dgm:spPr/>
      <dgm:t>
        <a:bodyPr/>
        <a:lstStyle/>
        <a:p>
          <a:endParaRPr lang="en-US"/>
        </a:p>
      </dgm:t>
    </dgm:pt>
    <dgm:pt modelId="{98BEE46D-D56A-4A46-BB38-616AAEC1563F}" type="sibTrans" cxnId="{BD7C33E4-2178-4384-AD2F-7B1E637A3303}">
      <dgm:prSet/>
      <dgm:spPr/>
      <dgm:t>
        <a:bodyPr/>
        <a:lstStyle/>
        <a:p>
          <a:endParaRPr lang="en-US"/>
        </a:p>
      </dgm:t>
    </dgm:pt>
    <dgm:pt modelId="{F2CA8DCA-DD74-4759-B683-A1303F244DAB}">
      <dgm:prSet phldrT="[Text]"/>
      <dgm:spPr/>
      <dgm:t>
        <a:bodyPr/>
        <a:lstStyle/>
        <a:p>
          <a:r>
            <a:rPr lang="en-US" dirty="0"/>
            <a:t>Might be facilitated by the chair of board, Head of School support committee, or governance committee</a:t>
          </a:r>
        </a:p>
      </dgm:t>
    </dgm:pt>
    <dgm:pt modelId="{F557675E-A63F-4144-B88F-C9102FA0C7EE}" type="parTrans" cxnId="{39CF2503-14D6-4EFD-B42D-508DF3822B67}">
      <dgm:prSet/>
      <dgm:spPr/>
      <dgm:t>
        <a:bodyPr/>
        <a:lstStyle/>
        <a:p>
          <a:endParaRPr lang="en-US"/>
        </a:p>
      </dgm:t>
    </dgm:pt>
    <dgm:pt modelId="{D4D38499-E76E-40B1-AF4E-B2BC54E9F51F}" type="sibTrans" cxnId="{39CF2503-14D6-4EFD-B42D-508DF3822B67}">
      <dgm:prSet/>
      <dgm:spPr/>
      <dgm:t>
        <a:bodyPr/>
        <a:lstStyle/>
        <a:p>
          <a:endParaRPr lang="en-US"/>
        </a:p>
      </dgm:t>
    </dgm:pt>
    <dgm:pt modelId="{5CFEF930-3424-4CC4-81ED-2AA2DD52F3D9}" type="pres">
      <dgm:prSet presAssocID="{F02D63EA-98D2-46A8-9402-512F6869EF65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E97A94D-D5F6-47D4-9D3B-EDC1C69B8622}" type="pres">
      <dgm:prSet presAssocID="{877DE0CF-BDD3-4694-8F68-B8E31F365F12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7E0F8-F17F-409D-8161-22B9021E86E4}" type="pres">
      <dgm:prSet presAssocID="{877DE0CF-BDD3-4694-8F68-B8E31F365F12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7A72D6-43E9-4410-B23B-B8C4A4FAF944}" type="pres">
      <dgm:prSet presAssocID="{61E0186F-3A85-4FB3-94AB-BE050DC600E0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DF200D-C8CB-4D70-B78F-96AA74C89AA8}" type="pres">
      <dgm:prSet presAssocID="{61E0186F-3A85-4FB3-94AB-BE050DC600E0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6D8724-FF13-4FE2-9ECE-D7A809B520B7}" type="pres">
      <dgm:prSet presAssocID="{CFD9D1F2-8B88-4DFC-BE11-8517655558D6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07A527-4FF2-471B-A05D-B2E8C547ADAE}" type="pres">
      <dgm:prSet presAssocID="{CFD9D1F2-8B88-4DFC-BE11-8517655558D6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7AAA2E-E6DE-497B-9B9D-2DF6BF4F2C00}" srcId="{61E0186F-3A85-4FB3-94AB-BE050DC600E0}" destId="{94A97ECB-EE84-4936-AC64-43BE0A70A3DB}" srcOrd="0" destOrd="0" parTransId="{F096CFEB-CEB7-4539-A14E-FCF45E0A68EE}" sibTransId="{DBC5017B-E983-4FAB-803A-49FC9BC6DB96}"/>
    <dgm:cxn modelId="{39CF2503-14D6-4EFD-B42D-508DF3822B67}" srcId="{CFD9D1F2-8B88-4DFC-BE11-8517655558D6}" destId="{F2CA8DCA-DD74-4759-B683-A1303F244DAB}" srcOrd="0" destOrd="0" parTransId="{F557675E-A63F-4144-B88F-C9102FA0C7EE}" sibTransId="{D4D38499-E76E-40B1-AF4E-B2BC54E9F51F}"/>
    <dgm:cxn modelId="{A15CEE15-EDF1-4E75-9EDB-26AC8A0CABC8}" srcId="{F02D63EA-98D2-46A8-9402-512F6869EF65}" destId="{877DE0CF-BDD3-4694-8F68-B8E31F365F12}" srcOrd="0" destOrd="0" parTransId="{98153594-095C-4932-8555-467C86DE6D46}" sibTransId="{954B23DC-E00A-4CAC-B173-65EBDE29F110}"/>
    <dgm:cxn modelId="{3E1FEECE-4D61-4B21-844D-66B4C7E1786D}" type="presOf" srcId="{94A97ECB-EE84-4936-AC64-43BE0A70A3DB}" destId="{13DF200D-C8CB-4D70-B78F-96AA74C89AA8}" srcOrd="0" destOrd="0" presId="urn:microsoft.com/office/officeart/2009/3/layout/IncreasingArrowsProcess"/>
    <dgm:cxn modelId="{15D0E6EB-6822-40D2-BC04-485E9E7480C1}" srcId="{F02D63EA-98D2-46A8-9402-512F6869EF65}" destId="{61E0186F-3A85-4FB3-94AB-BE050DC600E0}" srcOrd="1" destOrd="0" parTransId="{49AB182A-73B5-4DA5-891D-6999D91C1953}" sibTransId="{BDFB6938-C192-4A35-AB79-85D4108F2F77}"/>
    <dgm:cxn modelId="{BD7C33E4-2178-4384-AD2F-7B1E637A3303}" srcId="{F02D63EA-98D2-46A8-9402-512F6869EF65}" destId="{CFD9D1F2-8B88-4DFC-BE11-8517655558D6}" srcOrd="2" destOrd="0" parTransId="{96F37A14-961D-498C-8FC1-888001D9EF2A}" sibTransId="{98BEE46D-D56A-4A46-BB38-616AAEC1563F}"/>
    <dgm:cxn modelId="{C42BBE1D-3FF4-4775-A733-921E22B4AC1C}" type="presOf" srcId="{CFD9D1F2-8B88-4DFC-BE11-8517655558D6}" destId="{8F6D8724-FF13-4FE2-9ECE-D7A809B520B7}" srcOrd="0" destOrd="0" presId="urn:microsoft.com/office/officeart/2009/3/layout/IncreasingArrowsProcess"/>
    <dgm:cxn modelId="{5EF065E4-540A-4393-AAAA-72A8004A15DC}" type="presOf" srcId="{877DE0CF-BDD3-4694-8F68-B8E31F365F12}" destId="{FE97A94D-D5F6-47D4-9D3B-EDC1C69B8622}" srcOrd="0" destOrd="0" presId="urn:microsoft.com/office/officeart/2009/3/layout/IncreasingArrowsProcess"/>
    <dgm:cxn modelId="{C4A4BBE9-B365-4AFC-A92A-849F7E598B52}" type="presOf" srcId="{F2CA8DCA-DD74-4759-B683-A1303F244DAB}" destId="{A407A527-4FF2-471B-A05D-B2E8C547ADAE}" srcOrd="0" destOrd="0" presId="urn:microsoft.com/office/officeart/2009/3/layout/IncreasingArrowsProcess"/>
    <dgm:cxn modelId="{A99537F6-E212-4EC6-87D8-3BEB16F03926}" type="presOf" srcId="{61E0186F-3A85-4FB3-94AB-BE050DC600E0}" destId="{DB7A72D6-43E9-4410-B23B-B8C4A4FAF944}" srcOrd="0" destOrd="0" presId="urn:microsoft.com/office/officeart/2009/3/layout/IncreasingArrowsProcess"/>
    <dgm:cxn modelId="{5828D9C1-AEE3-42AD-9CA3-486631380F68}" type="presOf" srcId="{F02D63EA-98D2-46A8-9402-512F6869EF65}" destId="{5CFEF930-3424-4CC4-81ED-2AA2DD52F3D9}" srcOrd="0" destOrd="0" presId="urn:microsoft.com/office/officeart/2009/3/layout/IncreasingArrowsProcess"/>
    <dgm:cxn modelId="{D2F0D4E7-2564-44FC-BC6E-62D45A098B97}" type="presOf" srcId="{D8DDB34A-2949-45BA-B532-5EA9BDA7A25F}" destId="{4267E0F8-F17F-409D-8161-22B9021E86E4}" srcOrd="0" destOrd="0" presId="urn:microsoft.com/office/officeart/2009/3/layout/IncreasingArrowsProcess"/>
    <dgm:cxn modelId="{B0092E57-BF23-4D69-95D1-557512AAB4F6}" srcId="{877DE0CF-BDD3-4694-8F68-B8E31F365F12}" destId="{D8DDB34A-2949-45BA-B532-5EA9BDA7A25F}" srcOrd="0" destOrd="0" parTransId="{1341963F-6DA2-4D28-9297-7C025E96708B}" sibTransId="{7B556591-982C-43A0-B54F-7C9E390FDD31}"/>
    <dgm:cxn modelId="{1E614A5C-D966-46DF-ACEB-87AFBDE87C9C}" type="presParOf" srcId="{5CFEF930-3424-4CC4-81ED-2AA2DD52F3D9}" destId="{FE97A94D-D5F6-47D4-9D3B-EDC1C69B8622}" srcOrd="0" destOrd="0" presId="urn:microsoft.com/office/officeart/2009/3/layout/IncreasingArrowsProcess"/>
    <dgm:cxn modelId="{CEA6F83F-EFB7-4B32-8B02-5241363E4D35}" type="presParOf" srcId="{5CFEF930-3424-4CC4-81ED-2AA2DD52F3D9}" destId="{4267E0F8-F17F-409D-8161-22B9021E86E4}" srcOrd="1" destOrd="0" presId="urn:microsoft.com/office/officeart/2009/3/layout/IncreasingArrowsProcess"/>
    <dgm:cxn modelId="{491C5301-968A-40E0-99D3-34A85C542D8F}" type="presParOf" srcId="{5CFEF930-3424-4CC4-81ED-2AA2DD52F3D9}" destId="{DB7A72D6-43E9-4410-B23B-B8C4A4FAF944}" srcOrd="2" destOrd="0" presId="urn:microsoft.com/office/officeart/2009/3/layout/IncreasingArrowsProcess"/>
    <dgm:cxn modelId="{2E996B0E-0529-49EC-93D7-01881C4BFE5B}" type="presParOf" srcId="{5CFEF930-3424-4CC4-81ED-2AA2DD52F3D9}" destId="{13DF200D-C8CB-4D70-B78F-96AA74C89AA8}" srcOrd="3" destOrd="0" presId="urn:microsoft.com/office/officeart/2009/3/layout/IncreasingArrowsProcess"/>
    <dgm:cxn modelId="{52E85E7F-C99A-4BC8-BC60-CF50F049285C}" type="presParOf" srcId="{5CFEF930-3424-4CC4-81ED-2AA2DD52F3D9}" destId="{8F6D8724-FF13-4FE2-9ECE-D7A809B520B7}" srcOrd="4" destOrd="0" presId="urn:microsoft.com/office/officeart/2009/3/layout/IncreasingArrowsProcess"/>
    <dgm:cxn modelId="{D03D86AD-957E-4DDC-AB34-A63AB954CFEB}" type="presParOf" srcId="{5CFEF930-3424-4CC4-81ED-2AA2DD52F3D9}" destId="{A407A527-4FF2-471B-A05D-B2E8C547ADAE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493F99-FB10-4824-AF73-23B656D115A4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336539D-0FD5-4D96-B888-34E3030764C0}">
      <dgm:prSet phldrT="[Text]"/>
      <dgm:spPr/>
      <dgm:t>
        <a:bodyPr/>
        <a:lstStyle/>
        <a:p>
          <a:r>
            <a:rPr lang="en-US" dirty="0"/>
            <a:t>Provide Board with Overview</a:t>
          </a:r>
        </a:p>
      </dgm:t>
    </dgm:pt>
    <dgm:pt modelId="{6B9FC963-C858-40F8-9189-3E5C673CA885}" type="parTrans" cxnId="{35125554-A3C1-4F40-AE8E-E0D20340F382}">
      <dgm:prSet/>
      <dgm:spPr/>
      <dgm:t>
        <a:bodyPr/>
        <a:lstStyle/>
        <a:p>
          <a:endParaRPr lang="en-US"/>
        </a:p>
      </dgm:t>
    </dgm:pt>
    <dgm:pt modelId="{3D1253FE-EC71-45D5-91C2-C23B8991E889}" type="sibTrans" cxnId="{35125554-A3C1-4F40-AE8E-E0D20340F382}">
      <dgm:prSet/>
      <dgm:spPr/>
      <dgm:t>
        <a:bodyPr/>
        <a:lstStyle/>
        <a:p>
          <a:endParaRPr lang="en-US"/>
        </a:p>
      </dgm:t>
    </dgm:pt>
    <dgm:pt modelId="{309ACD36-C289-4331-A7DD-F0F7F2032FB1}">
      <dgm:prSet phldrT="[Text]"/>
      <dgm:spPr/>
      <dgm:t>
        <a:bodyPr/>
        <a:lstStyle/>
        <a:p>
          <a:r>
            <a:rPr lang="en-US" dirty="0"/>
            <a:t>Outline the process</a:t>
          </a:r>
        </a:p>
        <a:p>
          <a:r>
            <a:rPr lang="en-US" dirty="0"/>
            <a:t>Provide timelines</a:t>
          </a:r>
        </a:p>
        <a:p>
          <a:r>
            <a:rPr lang="en-US" dirty="0"/>
            <a:t>Determine end date</a:t>
          </a:r>
        </a:p>
        <a:p>
          <a:r>
            <a:rPr lang="en-US" dirty="0"/>
            <a:t>Distribute tool</a:t>
          </a:r>
        </a:p>
      </dgm:t>
    </dgm:pt>
    <dgm:pt modelId="{A7B24B2D-AF81-442E-ACED-BFFA871B4347}" type="parTrans" cxnId="{55E80182-5429-41A3-B599-D6AA0109BE9A}">
      <dgm:prSet/>
      <dgm:spPr/>
      <dgm:t>
        <a:bodyPr/>
        <a:lstStyle/>
        <a:p>
          <a:endParaRPr lang="en-US"/>
        </a:p>
      </dgm:t>
    </dgm:pt>
    <dgm:pt modelId="{1231B6C5-850C-4E7A-BD12-9E6625C11B7A}" type="sibTrans" cxnId="{55E80182-5429-41A3-B599-D6AA0109BE9A}">
      <dgm:prSet/>
      <dgm:spPr/>
      <dgm:t>
        <a:bodyPr/>
        <a:lstStyle/>
        <a:p>
          <a:endParaRPr lang="en-US"/>
        </a:p>
      </dgm:t>
    </dgm:pt>
    <dgm:pt modelId="{715ABABA-F6DF-42F0-B7BA-6C662FBCB809}">
      <dgm:prSet phldrT="[Text]"/>
      <dgm:spPr/>
      <dgm:t>
        <a:bodyPr/>
        <a:lstStyle/>
        <a:p>
          <a:pPr algn="l"/>
          <a:r>
            <a:rPr lang="en-US" dirty="0"/>
            <a:t>Results</a:t>
          </a:r>
        </a:p>
      </dgm:t>
    </dgm:pt>
    <dgm:pt modelId="{A39C0C59-8829-4F01-B11E-4294C40CA6CD}" type="parTrans" cxnId="{DC9311A5-6722-4C2E-A640-2C8B16600811}">
      <dgm:prSet/>
      <dgm:spPr/>
      <dgm:t>
        <a:bodyPr/>
        <a:lstStyle/>
        <a:p>
          <a:endParaRPr lang="en-US"/>
        </a:p>
      </dgm:t>
    </dgm:pt>
    <dgm:pt modelId="{D6FBF24D-4CC3-4EED-A9C4-A713147E4E25}" type="sibTrans" cxnId="{DC9311A5-6722-4C2E-A640-2C8B16600811}">
      <dgm:prSet/>
      <dgm:spPr/>
      <dgm:t>
        <a:bodyPr/>
        <a:lstStyle/>
        <a:p>
          <a:endParaRPr lang="en-US"/>
        </a:p>
      </dgm:t>
    </dgm:pt>
    <dgm:pt modelId="{D16EEC9F-552C-4DD5-8F4D-F45841AC8687}">
      <dgm:prSet phldrT="[Text]"/>
      <dgm:spPr/>
      <dgm:t>
        <a:bodyPr/>
        <a:lstStyle/>
        <a:p>
          <a:r>
            <a:rPr lang="en-US" dirty="0"/>
            <a:t>Tabulate results</a:t>
          </a:r>
        </a:p>
        <a:p>
          <a:r>
            <a:rPr lang="en-US" dirty="0"/>
            <a:t>Analyze results</a:t>
          </a:r>
        </a:p>
        <a:p>
          <a:r>
            <a:rPr lang="en-US" dirty="0"/>
            <a:t>Discuss the results with the board</a:t>
          </a:r>
        </a:p>
      </dgm:t>
    </dgm:pt>
    <dgm:pt modelId="{FE24F96D-8398-4241-A532-3DE412E6945E}" type="parTrans" cxnId="{6E21CA12-A22D-4CA1-86AF-BE66FE1C7A0C}">
      <dgm:prSet/>
      <dgm:spPr/>
      <dgm:t>
        <a:bodyPr/>
        <a:lstStyle/>
        <a:p>
          <a:endParaRPr lang="en-US"/>
        </a:p>
      </dgm:t>
    </dgm:pt>
    <dgm:pt modelId="{9AC7D5B5-C82E-46DC-9DC8-643EE4B134E9}" type="sibTrans" cxnId="{6E21CA12-A22D-4CA1-86AF-BE66FE1C7A0C}">
      <dgm:prSet/>
      <dgm:spPr/>
      <dgm:t>
        <a:bodyPr/>
        <a:lstStyle/>
        <a:p>
          <a:endParaRPr lang="en-US"/>
        </a:p>
      </dgm:t>
    </dgm:pt>
    <dgm:pt modelId="{953E717A-5178-414F-8515-311D665A297C}">
      <dgm:prSet phldrT="[Text]"/>
      <dgm:spPr/>
      <dgm:t>
        <a:bodyPr/>
        <a:lstStyle/>
        <a:p>
          <a:r>
            <a:rPr lang="en-US" dirty="0"/>
            <a:t>Head of School</a:t>
          </a:r>
        </a:p>
      </dgm:t>
    </dgm:pt>
    <dgm:pt modelId="{04118845-5388-4233-9969-7829A82CED21}" type="parTrans" cxnId="{0D67BDF0-7F43-4933-BA46-AF2C80D9BB2E}">
      <dgm:prSet/>
      <dgm:spPr/>
      <dgm:t>
        <a:bodyPr/>
        <a:lstStyle/>
        <a:p>
          <a:endParaRPr lang="en-US"/>
        </a:p>
      </dgm:t>
    </dgm:pt>
    <dgm:pt modelId="{445C993F-7822-4436-9A6B-546AFE04935C}" type="sibTrans" cxnId="{0D67BDF0-7F43-4933-BA46-AF2C80D9BB2E}">
      <dgm:prSet/>
      <dgm:spPr/>
      <dgm:t>
        <a:bodyPr/>
        <a:lstStyle/>
        <a:p>
          <a:endParaRPr lang="en-US"/>
        </a:p>
      </dgm:t>
    </dgm:pt>
    <dgm:pt modelId="{50F35BC5-9D4F-4C44-BA4E-87841358E5ED}">
      <dgm:prSet phldrT="[Text]"/>
      <dgm:spPr/>
      <dgm:t>
        <a:bodyPr/>
        <a:lstStyle/>
        <a:p>
          <a:r>
            <a:rPr lang="en-US" dirty="0"/>
            <a:t>Chair reviews the results with Head</a:t>
          </a:r>
        </a:p>
        <a:p>
          <a:r>
            <a:rPr lang="en-US" dirty="0"/>
            <a:t>Develop action plans</a:t>
          </a:r>
        </a:p>
        <a:p>
          <a:r>
            <a:rPr lang="en-US" dirty="0"/>
            <a:t>Support the Head’s future development</a:t>
          </a:r>
        </a:p>
        <a:p>
          <a:endParaRPr lang="en-US" dirty="0"/>
        </a:p>
      </dgm:t>
    </dgm:pt>
    <dgm:pt modelId="{584B7CBB-97EB-4E62-9392-4A4178AE300D}" type="parTrans" cxnId="{CD51A0EE-D8AB-48E0-8CC5-67C2EB3ED2AF}">
      <dgm:prSet/>
      <dgm:spPr/>
      <dgm:t>
        <a:bodyPr/>
        <a:lstStyle/>
        <a:p>
          <a:endParaRPr lang="en-US"/>
        </a:p>
      </dgm:t>
    </dgm:pt>
    <dgm:pt modelId="{A8CC9698-E11F-4A24-99FD-79BA47269CC4}" type="sibTrans" cxnId="{CD51A0EE-D8AB-48E0-8CC5-67C2EB3ED2AF}">
      <dgm:prSet/>
      <dgm:spPr/>
      <dgm:t>
        <a:bodyPr/>
        <a:lstStyle/>
        <a:p>
          <a:endParaRPr lang="en-US"/>
        </a:p>
      </dgm:t>
    </dgm:pt>
    <dgm:pt modelId="{CB01729E-22C4-4F11-B8A7-A431346E25A4}" type="pres">
      <dgm:prSet presAssocID="{67493F99-FB10-4824-AF73-23B656D115A4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E264180-C782-4814-B826-FD6569C58193}" type="pres">
      <dgm:prSet presAssocID="{5336539D-0FD5-4D96-B888-34E3030764C0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CE4F7B-49D2-4688-9A44-58DA9C5FB168}" type="pres">
      <dgm:prSet presAssocID="{5336539D-0FD5-4D96-B888-34E3030764C0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242A3-1C9B-4350-AF61-BAEA979C3A69}" type="pres">
      <dgm:prSet presAssocID="{715ABABA-F6DF-42F0-B7BA-6C662FBCB809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28BA0-8310-425B-A6D5-67F2183DCE17}" type="pres">
      <dgm:prSet presAssocID="{715ABABA-F6DF-42F0-B7BA-6C662FBCB809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0CC81-E23D-461F-9997-D8E8943F5686}" type="pres">
      <dgm:prSet presAssocID="{953E717A-5178-414F-8515-311D665A297C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1C78CA-C506-49CA-A8F8-0400F7B161ED}" type="pres">
      <dgm:prSet presAssocID="{953E717A-5178-414F-8515-311D665A297C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33581A-3254-4F42-9100-F5BFBB5B1AF9}" type="presOf" srcId="{5336539D-0FD5-4D96-B888-34E3030764C0}" destId="{DE264180-C782-4814-B826-FD6569C58193}" srcOrd="0" destOrd="0" presId="urn:microsoft.com/office/officeart/2009/3/layout/IncreasingArrowsProcess"/>
    <dgm:cxn modelId="{392326BD-3732-4D28-9FE3-34539288176F}" type="presOf" srcId="{50F35BC5-9D4F-4C44-BA4E-87841358E5ED}" destId="{6C1C78CA-C506-49CA-A8F8-0400F7B161ED}" srcOrd="0" destOrd="0" presId="urn:microsoft.com/office/officeart/2009/3/layout/IncreasingArrowsProcess"/>
    <dgm:cxn modelId="{C56FA996-545C-48B8-A017-D5EBB519D8E1}" type="presOf" srcId="{953E717A-5178-414F-8515-311D665A297C}" destId="{4E30CC81-E23D-461F-9997-D8E8943F5686}" srcOrd="0" destOrd="0" presId="urn:microsoft.com/office/officeart/2009/3/layout/IncreasingArrowsProcess"/>
    <dgm:cxn modelId="{01522953-F9C1-440B-B3E3-03ADDEF36C67}" type="presOf" srcId="{D16EEC9F-552C-4DD5-8F4D-F45841AC8687}" destId="{11628BA0-8310-425B-A6D5-67F2183DCE17}" srcOrd="0" destOrd="0" presId="urn:microsoft.com/office/officeart/2009/3/layout/IncreasingArrowsProcess"/>
    <dgm:cxn modelId="{CD51A0EE-D8AB-48E0-8CC5-67C2EB3ED2AF}" srcId="{953E717A-5178-414F-8515-311D665A297C}" destId="{50F35BC5-9D4F-4C44-BA4E-87841358E5ED}" srcOrd="0" destOrd="0" parTransId="{584B7CBB-97EB-4E62-9392-4A4178AE300D}" sibTransId="{A8CC9698-E11F-4A24-99FD-79BA47269CC4}"/>
    <dgm:cxn modelId="{6E21CA12-A22D-4CA1-86AF-BE66FE1C7A0C}" srcId="{715ABABA-F6DF-42F0-B7BA-6C662FBCB809}" destId="{D16EEC9F-552C-4DD5-8F4D-F45841AC8687}" srcOrd="0" destOrd="0" parTransId="{FE24F96D-8398-4241-A532-3DE412E6945E}" sibTransId="{9AC7D5B5-C82E-46DC-9DC8-643EE4B134E9}"/>
    <dgm:cxn modelId="{3265A7BB-6319-4E9C-9187-F04337BC1BB9}" type="presOf" srcId="{309ACD36-C289-4331-A7DD-F0F7F2032FB1}" destId="{4ACE4F7B-49D2-4688-9A44-58DA9C5FB168}" srcOrd="0" destOrd="0" presId="urn:microsoft.com/office/officeart/2009/3/layout/IncreasingArrowsProcess"/>
    <dgm:cxn modelId="{55E80182-5429-41A3-B599-D6AA0109BE9A}" srcId="{5336539D-0FD5-4D96-B888-34E3030764C0}" destId="{309ACD36-C289-4331-A7DD-F0F7F2032FB1}" srcOrd="0" destOrd="0" parTransId="{A7B24B2D-AF81-442E-ACED-BFFA871B4347}" sibTransId="{1231B6C5-850C-4E7A-BD12-9E6625C11B7A}"/>
    <dgm:cxn modelId="{DC9311A5-6722-4C2E-A640-2C8B16600811}" srcId="{67493F99-FB10-4824-AF73-23B656D115A4}" destId="{715ABABA-F6DF-42F0-B7BA-6C662FBCB809}" srcOrd="1" destOrd="0" parTransId="{A39C0C59-8829-4F01-B11E-4294C40CA6CD}" sibTransId="{D6FBF24D-4CC3-4EED-A9C4-A713147E4E25}"/>
    <dgm:cxn modelId="{35125554-A3C1-4F40-AE8E-E0D20340F382}" srcId="{67493F99-FB10-4824-AF73-23B656D115A4}" destId="{5336539D-0FD5-4D96-B888-34E3030764C0}" srcOrd="0" destOrd="0" parTransId="{6B9FC963-C858-40F8-9189-3E5C673CA885}" sibTransId="{3D1253FE-EC71-45D5-91C2-C23B8991E889}"/>
    <dgm:cxn modelId="{8C1A2A6B-18F3-4E0E-A71E-20B66B19E44C}" type="presOf" srcId="{67493F99-FB10-4824-AF73-23B656D115A4}" destId="{CB01729E-22C4-4F11-B8A7-A431346E25A4}" srcOrd="0" destOrd="0" presId="urn:microsoft.com/office/officeart/2009/3/layout/IncreasingArrowsProcess"/>
    <dgm:cxn modelId="{0D67BDF0-7F43-4933-BA46-AF2C80D9BB2E}" srcId="{67493F99-FB10-4824-AF73-23B656D115A4}" destId="{953E717A-5178-414F-8515-311D665A297C}" srcOrd="2" destOrd="0" parTransId="{04118845-5388-4233-9969-7829A82CED21}" sibTransId="{445C993F-7822-4436-9A6B-546AFE04935C}"/>
    <dgm:cxn modelId="{69FD909E-A3CF-4EC2-9199-B2AAF60CD920}" type="presOf" srcId="{715ABABA-F6DF-42F0-B7BA-6C662FBCB809}" destId="{08A242A3-1C9B-4350-AF61-BAEA979C3A69}" srcOrd="0" destOrd="0" presId="urn:microsoft.com/office/officeart/2009/3/layout/IncreasingArrowsProcess"/>
    <dgm:cxn modelId="{12714D4D-FA2B-429F-B440-1AE19B054588}" type="presParOf" srcId="{CB01729E-22C4-4F11-B8A7-A431346E25A4}" destId="{DE264180-C782-4814-B826-FD6569C58193}" srcOrd="0" destOrd="0" presId="urn:microsoft.com/office/officeart/2009/3/layout/IncreasingArrowsProcess"/>
    <dgm:cxn modelId="{8E0A159B-5B61-404B-AB4D-2A9714AF8707}" type="presParOf" srcId="{CB01729E-22C4-4F11-B8A7-A431346E25A4}" destId="{4ACE4F7B-49D2-4688-9A44-58DA9C5FB168}" srcOrd="1" destOrd="0" presId="urn:microsoft.com/office/officeart/2009/3/layout/IncreasingArrowsProcess"/>
    <dgm:cxn modelId="{FA441B77-DDFC-4DBC-85EF-EF1813AA070C}" type="presParOf" srcId="{CB01729E-22C4-4F11-B8A7-A431346E25A4}" destId="{08A242A3-1C9B-4350-AF61-BAEA979C3A69}" srcOrd="2" destOrd="0" presId="urn:microsoft.com/office/officeart/2009/3/layout/IncreasingArrowsProcess"/>
    <dgm:cxn modelId="{4777305E-870A-4135-AFB5-B64B1E39E0B3}" type="presParOf" srcId="{CB01729E-22C4-4F11-B8A7-A431346E25A4}" destId="{11628BA0-8310-425B-A6D5-67F2183DCE17}" srcOrd="3" destOrd="0" presId="urn:microsoft.com/office/officeart/2009/3/layout/IncreasingArrowsProcess"/>
    <dgm:cxn modelId="{D6726CA4-10D2-4B92-9198-28742D9C7143}" type="presParOf" srcId="{CB01729E-22C4-4F11-B8A7-A431346E25A4}" destId="{4E30CC81-E23D-461F-9997-D8E8943F5686}" srcOrd="4" destOrd="0" presId="urn:microsoft.com/office/officeart/2009/3/layout/IncreasingArrowsProcess"/>
    <dgm:cxn modelId="{9725AA05-E6B7-4437-8C39-71ED20EA7632}" type="presParOf" srcId="{CB01729E-22C4-4F11-B8A7-A431346E25A4}" destId="{6C1C78CA-C506-49CA-A8F8-0400F7B161ED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3EB682-979D-4239-BAAC-7358A2D1647F}" type="doc">
      <dgm:prSet loTypeId="urn:microsoft.com/office/officeart/2005/8/layout/matrix2" loCatId="matrix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E9318D1-1C72-4217-833B-27C7F4EBB253}">
      <dgm:prSet phldrT="[Text]"/>
      <dgm:spPr>
        <a:xfrm>
          <a:off x="2981350" y="380390"/>
          <a:ext cx="2340864" cy="234086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High Urgency/Low Importance</a:t>
          </a:r>
        </a:p>
      </dgm:t>
    </dgm:pt>
    <dgm:pt modelId="{2D229F92-BF1F-4F29-987B-01FCB2719625}" type="parTrans" cxnId="{A167372A-C571-4E3D-9CEB-B01A6394DF4F}">
      <dgm:prSet/>
      <dgm:spPr/>
      <dgm:t>
        <a:bodyPr/>
        <a:lstStyle/>
        <a:p>
          <a:endParaRPr lang="en-US"/>
        </a:p>
      </dgm:t>
    </dgm:pt>
    <dgm:pt modelId="{5C3A7FD1-84EB-4C6F-8D18-76F180144D12}" type="sibTrans" cxnId="{A167372A-C571-4E3D-9CEB-B01A6394DF4F}">
      <dgm:prSet/>
      <dgm:spPr/>
      <dgm:t>
        <a:bodyPr/>
        <a:lstStyle/>
        <a:p>
          <a:endParaRPr lang="en-US"/>
        </a:p>
      </dgm:t>
    </dgm:pt>
    <dgm:pt modelId="{ECE2F59C-A6D6-4887-B1EA-893F88EEDD69}">
      <dgm:prSet phldrT="[Text]"/>
      <dgm:spPr>
        <a:xfrm>
          <a:off x="2981350" y="3130905"/>
          <a:ext cx="2340864" cy="234086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Low Urgency/Low Importance</a:t>
          </a:r>
        </a:p>
      </dgm:t>
    </dgm:pt>
    <dgm:pt modelId="{4ABAEE18-20EB-4A70-9B13-40CEAE639800}" type="parTrans" cxnId="{CB3D7C97-2042-4848-A922-C99050D9D11F}">
      <dgm:prSet/>
      <dgm:spPr/>
      <dgm:t>
        <a:bodyPr/>
        <a:lstStyle/>
        <a:p>
          <a:endParaRPr lang="en-US"/>
        </a:p>
      </dgm:t>
    </dgm:pt>
    <dgm:pt modelId="{76D78B67-433D-49C7-A86D-4F997314EAA8}" type="sibTrans" cxnId="{CB3D7C97-2042-4848-A922-C99050D9D11F}">
      <dgm:prSet/>
      <dgm:spPr/>
      <dgm:t>
        <a:bodyPr/>
        <a:lstStyle/>
        <a:p>
          <a:endParaRPr lang="en-US"/>
        </a:p>
      </dgm:t>
    </dgm:pt>
    <dgm:pt modelId="{DDC19B72-B0E7-40C6-8DFC-888CAEA470C9}">
      <dgm:prSet phldrT="[Text]"/>
      <dgm:spPr>
        <a:xfrm>
          <a:off x="5731865" y="3130905"/>
          <a:ext cx="2340864" cy="234086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Low Urgency/High Importance</a:t>
          </a:r>
        </a:p>
      </dgm:t>
    </dgm:pt>
    <dgm:pt modelId="{27FB0AB2-D35E-497C-A74C-53C1EAC38E41}" type="parTrans" cxnId="{6E7CAE6C-E439-4B70-B126-D3416ED97AFD}">
      <dgm:prSet/>
      <dgm:spPr/>
      <dgm:t>
        <a:bodyPr/>
        <a:lstStyle/>
        <a:p>
          <a:endParaRPr lang="en-US"/>
        </a:p>
      </dgm:t>
    </dgm:pt>
    <dgm:pt modelId="{BF828816-DFF5-4746-B221-C79D4FBF183C}" type="sibTrans" cxnId="{6E7CAE6C-E439-4B70-B126-D3416ED97AFD}">
      <dgm:prSet/>
      <dgm:spPr/>
      <dgm:t>
        <a:bodyPr/>
        <a:lstStyle/>
        <a:p>
          <a:endParaRPr lang="en-US"/>
        </a:p>
      </dgm:t>
    </dgm:pt>
    <dgm:pt modelId="{D5CAE47A-98E8-4299-948F-6EBAA8B5F7F3}">
      <dgm:prSet phldrT="[Text]"/>
      <dgm:spPr/>
      <dgm:t>
        <a:bodyPr/>
        <a:lstStyle/>
        <a:p>
          <a:endParaRPr lang="en-US" dirty="0"/>
        </a:p>
      </dgm:t>
    </dgm:pt>
    <dgm:pt modelId="{5EE68516-7D64-4873-B590-A92C4F19BBCE}" type="parTrans" cxnId="{4A8D94B6-F18A-4062-9E4A-FEE6371F32A3}">
      <dgm:prSet/>
      <dgm:spPr/>
      <dgm:t>
        <a:bodyPr/>
        <a:lstStyle/>
        <a:p>
          <a:endParaRPr lang="en-US"/>
        </a:p>
      </dgm:t>
    </dgm:pt>
    <dgm:pt modelId="{D55A8544-BB23-4112-A50A-EBF44ED8931A}" type="sibTrans" cxnId="{4A8D94B6-F18A-4062-9E4A-FEE6371F32A3}">
      <dgm:prSet/>
      <dgm:spPr/>
      <dgm:t>
        <a:bodyPr/>
        <a:lstStyle/>
        <a:p>
          <a:endParaRPr lang="en-US"/>
        </a:p>
      </dgm:t>
    </dgm:pt>
    <dgm:pt modelId="{40CFF9BA-5CD0-4AF3-AC57-4E32440E8CD3}">
      <dgm:prSet phldrT="[Text]"/>
      <dgm:spPr>
        <a:xfrm>
          <a:off x="5731865" y="380390"/>
          <a:ext cx="2340864" cy="234086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High Urgency/High Importance</a:t>
          </a:r>
        </a:p>
      </dgm:t>
    </dgm:pt>
    <dgm:pt modelId="{940CA7E0-31B2-45F5-8AC8-554321AFD8EB}" type="parTrans" cxnId="{1024B411-B429-46E4-96DC-25AB3AAE83B1}">
      <dgm:prSet/>
      <dgm:spPr/>
      <dgm:t>
        <a:bodyPr/>
        <a:lstStyle/>
        <a:p>
          <a:endParaRPr lang="en-US"/>
        </a:p>
      </dgm:t>
    </dgm:pt>
    <dgm:pt modelId="{A06630E1-EE7B-458D-8850-905601ECB437}" type="sibTrans" cxnId="{1024B411-B429-46E4-96DC-25AB3AAE83B1}">
      <dgm:prSet/>
      <dgm:spPr/>
      <dgm:t>
        <a:bodyPr/>
        <a:lstStyle/>
        <a:p>
          <a:endParaRPr lang="en-US"/>
        </a:p>
      </dgm:t>
    </dgm:pt>
    <dgm:pt modelId="{733B4F63-ECF0-48AD-B7AE-85024F2FBABE}" type="pres">
      <dgm:prSet presAssocID="{533EB682-979D-4239-BAAC-7358A2D1647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BEE189-5ADB-4D62-BEC9-3A568A7EFD4F}" type="pres">
      <dgm:prSet presAssocID="{533EB682-979D-4239-BAAC-7358A2D1647F}" presName="axisShape" presStyleLbl="bgShp" presStyleIdx="0" presStyleCnt="1"/>
      <dgm:spPr>
        <a:xfrm>
          <a:off x="2600960" y="0"/>
          <a:ext cx="5852160" cy="585216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1F497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7DD8EA15-1DBC-45F1-B724-D154D1BFB362}" type="pres">
      <dgm:prSet presAssocID="{533EB682-979D-4239-BAAC-7358A2D1647F}" presName="rect1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2A7E796-9859-4699-807E-A20962C2362C}" type="pres">
      <dgm:prSet presAssocID="{533EB682-979D-4239-BAAC-7358A2D1647F}" presName="rect2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CE059BD-F948-4D44-A910-F1C8DAF88F3F}" type="pres">
      <dgm:prSet presAssocID="{533EB682-979D-4239-BAAC-7358A2D1647F}" presName="rect3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E96D9AB-5DAF-4723-8376-640E893EE5D3}" type="pres">
      <dgm:prSet presAssocID="{533EB682-979D-4239-BAAC-7358A2D1647F}" presName="rect4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0C1D092A-D9AB-459E-B4B2-1BE3BFAA9432}" type="presOf" srcId="{DE9318D1-1C72-4217-833B-27C7F4EBB253}" destId="{7DD8EA15-1DBC-45F1-B724-D154D1BFB362}" srcOrd="0" destOrd="0" presId="urn:microsoft.com/office/officeart/2005/8/layout/matrix2"/>
    <dgm:cxn modelId="{4A8D94B6-F18A-4062-9E4A-FEE6371F32A3}" srcId="{533EB682-979D-4239-BAAC-7358A2D1647F}" destId="{D5CAE47A-98E8-4299-948F-6EBAA8B5F7F3}" srcOrd="4" destOrd="0" parTransId="{5EE68516-7D64-4873-B590-A92C4F19BBCE}" sibTransId="{D55A8544-BB23-4112-A50A-EBF44ED8931A}"/>
    <dgm:cxn modelId="{CB3D7C97-2042-4848-A922-C99050D9D11F}" srcId="{533EB682-979D-4239-BAAC-7358A2D1647F}" destId="{ECE2F59C-A6D6-4887-B1EA-893F88EEDD69}" srcOrd="2" destOrd="0" parTransId="{4ABAEE18-20EB-4A70-9B13-40CEAE639800}" sibTransId="{76D78B67-433D-49C7-A86D-4F997314EAA8}"/>
    <dgm:cxn modelId="{0C0F2089-6DAC-400A-ADD3-E7BA4C1A38FF}" type="presOf" srcId="{DDC19B72-B0E7-40C6-8DFC-888CAEA470C9}" destId="{8E96D9AB-5DAF-4723-8376-640E893EE5D3}" srcOrd="0" destOrd="0" presId="urn:microsoft.com/office/officeart/2005/8/layout/matrix2"/>
    <dgm:cxn modelId="{6E7CAE6C-E439-4B70-B126-D3416ED97AFD}" srcId="{533EB682-979D-4239-BAAC-7358A2D1647F}" destId="{DDC19B72-B0E7-40C6-8DFC-888CAEA470C9}" srcOrd="3" destOrd="0" parTransId="{27FB0AB2-D35E-497C-A74C-53C1EAC38E41}" sibTransId="{BF828816-DFF5-4746-B221-C79D4FBF183C}"/>
    <dgm:cxn modelId="{1024B411-B429-46E4-96DC-25AB3AAE83B1}" srcId="{533EB682-979D-4239-BAAC-7358A2D1647F}" destId="{40CFF9BA-5CD0-4AF3-AC57-4E32440E8CD3}" srcOrd="1" destOrd="0" parTransId="{940CA7E0-31B2-45F5-8AC8-554321AFD8EB}" sibTransId="{A06630E1-EE7B-458D-8850-905601ECB437}"/>
    <dgm:cxn modelId="{3FD10280-A5E0-4565-928C-F09607A5F059}" type="presOf" srcId="{40CFF9BA-5CD0-4AF3-AC57-4E32440E8CD3}" destId="{F2A7E796-9859-4699-807E-A20962C2362C}" srcOrd="0" destOrd="0" presId="urn:microsoft.com/office/officeart/2005/8/layout/matrix2"/>
    <dgm:cxn modelId="{F66479E0-E880-4E9F-8E8A-F3C389032A2D}" type="presOf" srcId="{533EB682-979D-4239-BAAC-7358A2D1647F}" destId="{733B4F63-ECF0-48AD-B7AE-85024F2FBABE}" srcOrd="0" destOrd="0" presId="urn:microsoft.com/office/officeart/2005/8/layout/matrix2"/>
    <dgm:cxn modelId="{A167372A-C571-4E3D-9CEB-B01A6394DF4F}" srcId="{533EB682-979D-4239-BAAC-7358A2D1647F}" destId="{DE9318D1-1C72-4217-833B-27C7F4EBB253}" srcOrd="0" destOrd="0" parTransId="{2D229F92-BF1F-4F29-987B-01FCB2719625}" sibTransId="{5C3A7FD1-84EB-4C6F-8D18-76F180144D12}"/>
    <dgm:cxn modelId="{EF53AB59-274F-45D5-8D8B-16203D32BCBA}" type="presOf" srcId="{ECE2F59C-A6D6-4887-B1EA-893F88EEDD69}" destId="{3CE059BD-F948-4D44-A910-F1C8DAF88F3F}" srcOrd="0" destOrd="0" presId="urn:microsoft.com/office/officeart/2005/8/layout/matrix2"/>
    <dgm:cxn modelId="{CC89D081-A750-4FA3-A58D-7F948174BC0E}" type="presParOf" srcId="{733B4F63-ECF0-48AD-B7AE-85024F2FBABE}" destId="{0CBEE189-5ADB-4D62-BEC9-3A568A7EFD4F}" srcOrd="0" destOrd="0" presId="urn:microsoft.com/office/officeart/2005/8/layout/matrix2"/>
    <dgm:cxn modelId="{002299B0-8610-4A38-B690-77A9587E9F03}" type="presParOf" srcId="{733B4F63-ECF0-48AD-B7AE-85024F2FBABE}" destId="{7DD8EA15-1DBC-45F1-B724-D154D1BFB362}" srcOrd="1" destOrd="0" presId="urn:microsoft.com/office/officeart/2005/8/layout/matrix2"/>
    <dgm:cxn modelId="{89415E8B-70C7-41E5-A39D-7E7A4B067BEA}" type="presParOf" srcId="{733B4F63-ECF0-48AD-B7AE-85024F2FBABE}" destId="{F2A7E796-9859-4699-807E-A20962C2362C}" srcOrd="2" destOrd="0" presId="urn:microsoft.com/office/officeart/2005/8/layout/matrix2"/>
    <dgm:cxn modelId="{5E6CEDAB-953F-4EF6-A06D-CBEC9D39091F}" type="presParOf" srcId="{733B4F63-ECF0-48AD-B7AE-85024F2FBABE}" destId="{3CE059BD-F948-4D44-A910-F1C8DAF88F3F}" srcOrd="3" destOrd="0" presId="urn:microsoft.com/office/officeart/2005/8/layout/matrix2"/>
    <dgm:cxn modelId="{D7A470BC-BCC5-4371-B9CA-09F56248D8F3}" type="presParOf" srcId="{733B4F63-ECF0-48AD-B7AE-85024F2FBABE}" destId="{8E96D9AB-5DAF-4723-8376-640E893EE5D3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8240D5-23AE-489E-A4AF-2BC1A40A519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DB4A6D6-F6A6-4C3C-8E54-BEA6A37EF4B3}">
      <dgm:prSet phldrT="[Text]" custT="1"/>
      <dgm:spPr/>
      <dgm:t>
        <a:bodyPr/>
        <a:lstStyle/>
        <a:p>
          <a:r>
            <a:rPr lang="en-US" sz="2400" dirty="0">
              <a:solidFill>
                <a:schemeClr val="accent6">
                  <a:lumMod val="50000"/>
                </a:schemeClr>
              </a:solidFill>
            </a:rPr>
            <a:t>What do you hope will be most strikingly different about our school in five years?</a:t>
          </a:r>
        </a:p>
      </dgm:t>
    </dgm:pt>
    <dgm:pt modelId="{8FBF0A9D-99C0-4816-9CAF-61AAA72D839B}" type="parTrans" cxnId="{B18919B0-14B1-4C36-8E71-D8A3C008F287}">
      <dgm:prSet/>
      <dgm:spPr/>
      <dgm:t>
        <a:bodyPr/>
        <a:lstStyle/>
        <a:p>
          <a:endParaRPr lang="en-US"/>
        </a:p>
      </dgm:t>
    </dgm:pt>
    <dgm:pt modelId="{42DD9340-1672-43C1-A44B-F4E737F7D13F}" type="sibTrans" cxnId="{B18919B0-14B1-4C36-8E71-D8A3C008F287}">
      <dgm:prSet/>
      <dgm:spPr/>
      <dgm:t>
        <a:bodyPr/>
        <a:lstStyle/>
        <a:p>
          <a:endParaRPr lang="en-US"/>
        </a:p>
      </dgm:t>
    </dgm:pt>
    <dgm:pt modelId="{D749ABA0-A910-4995-9754-2D48D376F288}">
      <dgm:prSet phldrT="[Text]" custT="1"/>
      <dgm:spPr/>
      <dgm:t>
        <a:bodyPr/>
        <a:lstStyle/>
        <a:p>
          <a:r>
            <a:rPr lang="en-US" sz="2400" dirty="0">
              <a:solidFill>
                <a:srgbClr val="002060"/>
              </a:solidFill>
            </a:rPr>
            <a:t>On what list, which you could create, would you like our school to rank at the top?</a:t>
          </a:r>
        </a:p>
      </dgm:t>
    </dgm:pt>
    <dgm:pt modelId="{366BA8D3-FF3D-4E85-9116-A63106356387}" type="parTrans" cxnId="{526E5AD9-32C0-4DF0-A967-397E48A9C080}">
      <dgm:prSet/>
      <dgm:spPr/>
      <dgm:t>
        <a:bodyPr/>
        <a:lstStyle/>
        <a:p>
          <a:endParaRPr lang="en-US"/>
        </a:p>
      </dgm:t>
    </dgm:pt>
    <dgm:pt modelId="{1BBFBC57-649B-4A9C-A8C8-554C285D5E20}" type="sibTrans" cxnId="{526E5AD9-32C0-4DF0-A967-397E48A9C080}">
      <dgm:prSet/>
      <dgm:spPr/>
      <dgm:t>
        <a:bodyPr/>
        <a:lstStyle/>
        <a:p>
          <a:endParaRPr lang="en-US"/>
        </a:p>
      </dgm:t>
    </dgm:pt>
    <dgm:pt modelId="{2C83266D-B62C-4AC4-9512-D14176A107FB}">
      <dgm:prSet phldrT="[Text]" custT="1"/>
      <dgm:spPr/>
      <dgm:t>
        <a:bodyPr/>
        <a:lstStyle/>
        <a:p>
          <a:r>
            <a:rPr lang="en-US" sz="2400" dirty="0">
              <a:solidFill>
                <a:srgbClr val="FFFFFF"/>
              </a:solidFill>
            </a:rPr>
            <a:t>Five years from today, what will our key constituents consider the most important legacy of the current board?</a:t>
          </a:r>
        </a:p>
      </dgm:t>
    </dgm:pt>
    <dgm:pt modelId="{D6B8D6BC-BC42-4501-9076-C317AB435EA5}" type="parTrans" cxnId="{51A68A78-970E-4A48-B15F-442153A53DFC}">
      <dgm:prSet/>
      <dgm:spPr/>
      <dgm:t>
        <a:bodyPr/>
        <a:lstStyle/>
        <a:p>
          <a:endParaRPr lang="en-US"/>
        </a:p>
      </dgm:t>
    </dgm:pt>
    <dgm:pt modelId="{D3C8688D-808F-4F17-9CE3-BB0201D3BCA4}" type="sibTrans" cxnId="{51A68A78-970E-4A48-B15F-442153A53DFC}">
      <dgm:prSet/>
      <dgm:spPr/>
      <dgm:t>
        <a:bodyPr/>
        <a:lstStyle/>
        <a:p>
          <a:endParaRPr lang="en-US"/>
        </a:p>
      </dgm:t>
    </dgm:pt>
    <dgm:pt modelId="{A6578A1C-620D-4830-A160-5F8A103A5EAC}">
      <dgm:prSet custT="1"/>
      <dgm:spPr/>
      <dgm:t>
        <a:bodyPr/>
        <a:lstStyle/>
        <a:p>
          <a:r>
            <a:rPr lang="en-US" sz="2400" dirty="0">
              <a:solidFill>
                <a:srgbClr val="FFFF00"/>
              </a:solidFill>
            </a:rPr>
            <a:t>What is the biggest gap between what we claim we are and what our actual performances or actions say about what we are?</a:t>
          </a:r>
        </a:p>
      </dgm:t>
    </dgm:pt>
    <dgm:pt modelId="{B2C906BF-90E6-4B00-9D15-F6F7E78A49FB}" type="parTrans" cxnId="{F191246D-3C96-41A6-8715-C8EB4CE3249C}">
      <dgm:prSet/>
      <dgm:spPr/>
      <dgm:t>
        <a:bodyPr/>
        <a:lstStyle/>
        <a:p>
          <a:endParaRPr lang="en-US"/>
        </a:p>
      </dgm:t>
    </dgm:pt>
    <dgm:pt modelId="{CF7D4485-D4F8-45DC-9D2C-DB00C645CC0C}" type="sibTrans" cxnId="{F191246D-3C96-41A6-8715-C8EB4CE3249C}">
      <dgm:prSet/>
      <dgm:spPr/>
      <dgm:t>
        <a:bodyPr/>
        <a:lstStyle/>
        <a:p>
          <a:endParaRPr lang="en-US"/>
        </a:p>
      </dgm:t>
    </dgm:pt>
    <dgm:pt modelId="{FB515541-A736-44FC-99EB-563CCDE17327}" type="pres">
      <dgm:prSet presAssocID="{C98240D5-23AE-489E-A4AF-2BC1A40A519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EA1337-888A-4301-8900-CC329160BB9A}" type="pres">
      <dgm:prSet presAssocID="{A6578A1C-620D-4830-A160-5F8A103A5EAC}" presName="node" presStyleLbl="node1" presStyleIdx="0" presStyleCnt="4" custScaleX="154059" custScaleY="150594" custLinFactNeighborX="5334" custLinFactNeighborY="5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37F37-3828-49E2-BDE4-11A804C9FD37}" type="pres">
      <dgm:prSet presAssocID="{CF7D4485-D4F8-45DC-9D2C-DB00C645CC0C}" presName="sibTrans" presStyleCnt="0"/>
      <dgm:spPr/>
    </dgm:pt>
    <dgm:pt modelId="{3B7FCD24-4F25-465D-965A-4E03FBB52E18}" type="pres">
      <dgm:prSet presAssocID="{ADB4A6D6-F6A6-4C3C-8E54-BEA6A37EF4B3}" presName="node" presStyleLbl="node1" presStyleIdx="1" presStyleCnt="4" custScaleX="154727" custScaleY="150480" custLinFactY="59584" custLinFactNeighborX="358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FE269-E6A7-448A-AB9D-8EF9D6077D25}" type="pres">
      <dgm:prSet presAssocID="{42DD9340-1672-43C1-A44B-F4E737F7D13F}" presName="sibTrans" presStyleCnt="0"/>
      <dgm:spPr/>
    </dgm:pt>
    <dgm:pt modelId="{5100B01C-24E7-490F-9927-348C5801C0DE}" type="pres">
      <dgm:prSet presAssocID="{D749ABA0-A910-4995-9754-2D48D376F288}" presName="node" presStyleLbl="node1" presStyleIdx="2" presStyleCnt="4" custScaleX="156854" custScaleY="147597" custLinFactNeighborX="4464" custLinFactNeighborY="-59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DDE13A-DFC9-4881-8D3A-1284FBE52B06}" type="pres">
      <dgm:prSet presAssocID="{1BBFBC57-649B-4A9C-A8C8-554C285D5E20}" presName="sibTrans" presStyleCnt="0"/>
      <dgm:spPr/>
    </dgm:pt>
    <dgm:pt modelId="{16F13DFA-776F-40BA-9BD1-C5BD45EC6975}" type="pres">
      <dgm:prSet presAssocID="{2C83266D-B62C-4AC4-9512-D14176A107FB}" presName="node" presStyleLbl="node1" presStyleIdx="3" presStyleCnt="4" custScaleX="155782" custScaleY="149615" custLinFactY="-63626" custLinFactNeighborX="24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DB4080-6D0E-46F9-BB2F-3E8E28B621BB}" type="presOf" srcId="{C98240D5-23AE-489E-A4AF-2BC1A40A5196}" destId="{FB515541-A736-44FC-99EB-563CCDE17327}" srcOrd="0" destOrd="0" presId="urn:microsoft.com/office/officeart/2005/8/layout/default"/>
    <dgm:cxn modelId="{97A30A24-FEC4-46C8-ACB6-2E7D911FB7A7}" type="presOf" srcId="{2C83266D-B62C-4AC4-9512-D14176A107FB}" destId="{16F13DFA-776F-40BA-9BD1-C5BD45EC6975}" srcOrd="0" destOrd="0" presId="urn:microsoft.com/office/officeart/2005/8/layout/default"/>
    <dgm:cxn modelId="{A6E8A598-939C-4886-B942-2A0A402BDC24}" type="presOf" srcId="{D749ABA0-A910-4995-9754-2D48D376F288}" destId="{5100B01C-24E7-490F-9927-348C5801C0DE}" srcOrd="0" destOrd="0" presId="urn:microsoft.com/office/officeart/2005/8/layout/default"/>
    <dgm:cxn modelId="{51A68A78-970E-4A48-B15F-442153A53DFC}" srcId="{C98240D5-23AE-489E-A4AF-2BC1A40A5196}" destId="{2C83266D-B62C-4AC4-9512-D14176A107FB}" srcOrd="3" destOrd="0" parTransId="{D6B8D6BC-BC42-4501-9076-C317AB435EA5}" sibTransId="{D3C8688D-808F-4F17-9CE3-BB0201D3BCA4}"/>
    <dgm:cxn modelId="{526E5AD9-32C0-4DF0-A967-397E48A9C080}" srcId="{C98240D5-23AE-489E-A4AF-2BC1A40A5196}" destId="{D749ABA0-A910-4995-9754-2D48D376F288}" srcOrd="2" destOrd="0" parTransId="{366BA8D3-FF3D-4E85-9116-A63106356387}" sibTransId="{1BBFBC57-649B-4A9C-A8C8-554C285D5E20}"/>
    <dgm:cxn modelId="{45323487-A301-41E4-A72B-A13B619AFE4D}" type="presOf" srcId="{A6578A1C-620D-4830-A160-5F8A103A5EAC}" destId="{D3EA1337-888A-4301-8900-CC329160BB9A}" srcOrd="0" destOrd="0" presId="urn:microsoft.com/office/officeart/2005/8/layout/default"/>
    <dgm:cxn modelId="{F191246D-3C96-41A6-8715-C8EB4CE3249C}" srcId="{C98240D5-23AE-489E-A4AF-2BC1A40A5196}" destId="{A6578A1C-620D-4830-A160-5F8A103A5EAC}" srcOrd="0" destOrd="0" parTransId="{B2C906BF-90E6-4B00-9D15-F6F7E78A49FB}" sibTransId="{CF7D4485-D4F8-45DC-9D2C-DB00C645CC0C}"/>
    <dgm:cxn modelId="{2F010252-9F8C-49F8-85D9-E4DCB62CFC90}" type="presOf" srcId="{ADB4A6D6-F6A6-4C3C-8E54-BEA6A37EF4B3}" destId="{3B7FCD24-4F25-465D-965A-4E03FBB52E18}" srcOrd="0" destOrd="0" presId="urn:microsoft.com/office/officeart/2005/8/layout/default"/>
    <dgm:cxn modelId="{B18919B0-14B1-4C36-8E71-D8A3C008F287}" srcId="{C98240D5-23AE-489E-A4AF-2BC1A40A5196}" destId="{ADB4A6D6-F6A6-4C3C-8E54-BEA6A37EF4B3}" srcOrd="1" destOrd="0" parTransId="{8FBF0A9D-99C0-4816-9CAF-61AAA72D839B}" sibTransId="{42DD9340-1672-43C1-A44B-F4E737F7D13F}"/>
    <dgm:cxn modelId="{20DDF577-475D-4386-8F6A-1C9436D8763D}" type="presParOf" srcId="{FB515541-A736-44FC-99EB-563CCDE17327}" destId="{D3EA1337-888A-4301-8900-CC329160BB9A}" srcOrd="0" destOrd="0" presId="urn:microsoft.com/office/officeart/2005/8/layout/default"/>
    <dgm:cxn modelId="{42E4FB7C-3B3D-46E6-8D47-489CDE477531}" type="presParOf" srcId="{FB515541-A736-44FC-99EB-563CCDE17327}" destId="{3CF37F37-3828-49E2-BDE4-11A804C9FD37}" srcOrd="1" destOrd="0" presId="urn:microsoft.com/office/officeart/2005/8/layout/default"/>
    <dgm:cxn modelId="{B4B389E8-28AF-4167-88E6-7DFEE2AED059}" type="presParOf" srcId="{FB515541-A736-44FC-99EB-563CCDE17327}" destId="{3B7FCD24-4F25-465D-965A-4E03FBB52E18}" srcOrd="2" destOrd="0" presId="urn:microsoft.com/office/officeart/2005/8/layout/default"/>
    <dgm:cxn modelId="{67BED211-52F4-4E86-8FF9-76D1C6BF34B9}" type="presParOf" srcId="{FB515541-A736-44FC-99EB-563CCDE17327}" destId="{4CDFE269-E6A7-448A-AB9D-8EF9D6077D25}" srcOrd="3" destOrd="0" presId="urn:microsoft.com/office/officeart/2005/8/layout/default"/>
    <dgm:cxn modelId="{E6B96C9B-3148-4803-9AD1-30FBEB2E2F44}" type="presParOf" srcId="{FB515541-A736-44FC-99EB-563CCDE17327}" destId="{5100B01C-24E7-490F-9927-348C5801C0DE}" srcOrd="4" destOrd="0" presId="urn:microsoft.com/office/officeart/2005/8/layout/default"/>
    <dgm:cxn modelId="{D4EECA4D-3C2A-4989-AA79-FEA8B13307E5}" type="presParOf" srcId="{FB515541-A736-44FC-99EB-563CCDE17327}" destId="{67DDE13A-DFC9-4881-8D3A-1284FBE52B06}" srcOrd="5" destOrd="0" presId="urn:microsoft.com/office/officeart/2005/8/layout/default"/>
    <dgm:cxn modelId="{B11A8B48-076F-45A2-8CE3-33BAC56AC8A8}" type="presParOf" srcId="{FB515541-A736-44FC-99EB-563CCDE17327}" destId="{16F13DFA-776F-40BA-9BD1-C5BD45EC697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4EA233-91BE-47E2-AEDE-7943104092AD}" type="doc">
      <dgm:prSet loTypeId="urn:microsoft.com/office/officeart/2005/8/layout/pList2" loCatId="list" qsTypeId="urn:microsoft.com/office/officeart/2005/8/quickstyle/simple1" qsCatId="simple" csTypeId="urn:microsoft.com/office/officeart/2005/8/colors/accent6_2" csCatId="accent6" phldr="1"/>
      <dgm:spPr/>
    </dgm:pt>
    <dgm:pt modelId="{82658929-DFED-4BFD-95DB-6B310B40F718}">
      <dgm:prSet phldrT="[Text]"/>
      <dgm:spPr>
        <a:solidFill>
          <a:srgbClr val="7030A0"/>
        </a:solidFill>
      </dgm:spPr>
      <dgm:t>
        <a:bodyPr/>
        <a:lstStyle/>
        <a:p>
          <a:endParaRPr lang="en-US" dirty="0">
            <a:solidFill>
              <a:schemeClr val="bg1">
                <a:lumMod val="20000"/>
                <a:lumOff val="80000"/>
              </a:schemeClr>
            </a:solidFill>
          </a:endParaRPr>
        </a:p>
        <a:p>
          <a:r>
            <a:rPr lang="en-US" dirty="0">
              <a:solidFill>
                <a:schemeClr val="bg1">
                  <a:lumMod val="20000"/>
                  <a:lumOff val="80000"/>
                </a:schemeClr>
              </a:solidFill>
            </a:rPr>
            <a:t>Consent Agenda</a:t>
          </a:r>
        </a:p>
      </dgm:t>
    </dgm:pt>
    <dgm:pt modelId="{FE410054-6336-44FC-8650-A5F4773DE33B}" type="parTrans" cxnId="{69DD159B-100B-4EF9-88D8-DD20E938EBD8}">
      <dgm:prSet/>
      <dgm:spPr/>
      <dgm:t>
        <a:bodyPr/>
        <a:lstStyle/>
        <a:p>
          <a:endParaRPr lang="en-US"/>
        </a:p>
      </dgm:t>
    </dgm:pt>
    <dgm:pt modelId="{11C6EF10-BF16-42CB-AEA9-614204D48558}" type="sibTrans" cxnId="{69DD159B-100B-4EF9-88D8-DD20E938EBD8}">
      <dgm:prSet/>
      <dgm:spPr/>
      <dgm:t>
        <a:bodyPr/>
        <a:lstStyle/>
        <a:p>
          <a:endParaRPr lang="en-US"/>
        </a:p>
      </dgm:t>
    </dgm:pt>
    <dgm:pt modelId="{7A558892-B7C8-48DD-BE5A-124A6F8A30FE}">
      <dgm:prSet phldrT="[Text]"/>
      <dgm:spPr/>
      <dgm:t>
        <a:bodyPr/>
        <a:lstStyle/>
        <a:p>
          <a:endParaRPr lang="en-US" dirty="0"/>
        </a:p>
        <a:p>
          <a:r>
            <a:rPr lang="en-US" dirty="0">
              <a:solidFill>
                <a:schemeClr val="bg1">
                  <a:lumMod val="20000"/>
                  <a:lumOff val="80000"/>
                </a:schemeClr>
              </a:solidFill>
            </a:rPr>
            <a:t>Dashboard</a:t>
          </a:r>
        </a:p>
      </dgm:t>
    </dgm:pt>
    <dgm:pt modelId="{88C89FD0-F699-491B-A9C0-31BAD6ACED25}" type="parTrans" cxnId="{CDFFF1C8-C342-4EFB-9BD3-91EC0BE35D44}">
      <dgm:prSet/>
      <dgm:spPr/>
      <dgm:t>
        <a:bodyPr/>
        <a:lstStyle/>
        <a:p>
          <a:endParaRPr lang="en-US"/>
        </a:p>
      </dgm:t>
    </dgm:pt>
    <dgm:pt modelId="{28C09292-6564-4C8D-8E08-6EF115C14BF9}" type="sibTrans" cxnId="{CDFFF1C8-C342-4EFB-9BD3-91EC0BE35D44}">
      <dgm:prSet/>
      <dgm:spPr/>
      <dgm:t>
        <a:bodyPr/>
        <a:lstStyle/>
        <a:p>
          <a:endParaRPr lang="en-US"/>
        </a:p>
      </dgm:t>
    </dgm:pt>
    <dgm:pt modelId="{90482110-71D4-43B6-A4D5-B3E7D0A7D562}">
      <dgm:prSet phldrT="[Text]"/>
      <dgm:spPr>
        <a:solidFill>
          <a:srgbClr val="00B0F0"/>
        </a:solidFill>
      </dgm:spPr>
      <dgm:t>
        <a:bodyPr/>
        <a:lstStyle/>
        <a:p>
          <a:endParaRPr lang="en-US" dirty="0"/>
        </a:p>
        <a:p>
          <a:r>
            <a:rPr lang="en-US" dirty="0">
              <a:solidFill>
                <a:schemeClr val="bg1">
                  <a:lumMod val="20000"/>
                  <a:lumOff val="80000"/>
                </a:schemeClr>
              </a:solidFill>
            </a:rPr>
            <a:t>Executive Session</a:t>
          </a:r>
        </a:p>
      </dgm:t>
    </dgm:pt>
    <dgm:pt modelId="{4EA4EDED-CC1E-44E5-B496-D669F2D6FE8F}" type="parTrans" cxnId="{4AAAA6C8-3201-4FF2-BC0F-7B6E0EDA2DC3}">
      <dgm:prSet/>
      <dgm:spPr/>
      <dgm:t>
        <a:bodyPr/>
        <a:lstStyle/>
        <a:p>
          <a:endParaRPr lang="en-US"/>
        </a:p>
      </dgm:t>
    </dgm:pt>
    <dgm:pt modelId="{E92483E9-33C6-4CC0-B824-8054D0C32818}" type="sibTrans" cxnId="{4AAAA6C8-3201-4FF2-BC0F-7B6E0EDA2DC3}">
      <dgm:prSet/>
      <dgm:spPr/>
      <dgm:t>
        <a:bodyPr/>
        <a:lstStyle/>
        <a:p>
          <a:endParaRPr lang="en-US"/>
        </a:p>
      </dgm:t>
    </dgm:pt>
    <dgm:pt modelId="{2B6725D2-E393-4546-AB01-9E845606E224}" type="pres">
      <dgm:prSet presAssocID="{E44EA233-91BE-47E2-AEDE-7943104092AD}" presName="Name0" presStyleCnt="0">
        <dgm:presLayoutVars>
          <dgm:dir/>
          <dgm:resizeHandles val="exact"/>
        </dgm:presLayoutVars>
      </dgm:prSet>
      <dgm:spPr/>
    </dgm:pt>
    <dgm:pt modelId="{1CDF081E-E4BA-4B42-9D1A-1AEDE81A2044}" type="pres">
      <dgm:prSet presAssocID="{E44EA233-91BE-47E2-AEDE-7943104092AD}" presName="bkgdShp" presStyleLbl="alignAccFollowNode1" presStyleIdx="0" presStyleCnt="1" custLinFactNeighborY="-23625"/>
      <dgm:spPr/>
    </dgm:pt>
    <dgm:pt modelId="{3A5D2960-3293-4651-88AB-B93EACF655E6}" type="pres">
      <dgm:prSet presAssocID="{E44EA233-91BE-47E2-AEDE-7943104092AD}" presName="linComp" presStyleCnt="0"/>
      <dgm:spPr/>
    </dgm:pt>
    <dgm:pt modelId="{61BDB424-6AD6-43D1-954F-700F3ED4AC92}" type="pres">
      <dgm:prSet presAssocID="{82658929-DFED-4BFD-95DB-6B310B40F718}" presName="compNode" presStyleCnt="0"/>
      <dgm:spPr/>
    </dgm:pt>
    <dgm:pt modelId="{E8102F03-354C-41F8-B176-5A3C0375292B}" type="pres">
      <dgm:prSet presAssocID="{82658929-DFED-4BFD-95DB-6B310B40F71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B822D-C898-42AC-B924-572EAFD591C5}" type="pres">
      <dgm:prSet presAssocID="{82658929-DFED-4BFD-95DB-6B310B40F718}" presName="invisiNode" presStyleLbl="node1" presStyleIdx="0" presStyleCnt="3"/>
      <dgm:spPr/>
    </dgm:pt>
    <dgm:pt modelId="{AC9E9296-FA1D-4609-AF99-AF5525B56072}" type="pres">
      <dgm:prSet presAssocID="{82658929-DFED-4BFD-95DB-6B310B40F718}" presName="imagNode" presStyleLbl="fgImgPlace1" presStyleIdx="0" presStyleCnt="3" custLinFactNeighborX="-1910" custLinFactNeighborY="-610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96430586-CEA0-442D-98B3-5F6EFE22B371}" type="pres">
      <dgm:prSet presAssocID="{11C6EF10-BF16-42CB-AEA9-614204D4855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469F9F2-9983-470C-8A45-3B8BFAB9F250}" type="pres">
      <dgm:prSet presAssocID="{7A558892-B7C8-48DD-BE5A-124A6F8A30FE}" presName="compNode" presStyleCnt="0"/>
      <dgm:spPr/>
    </dgm:pt>
    <dgm:pt modelId="{16E2ECBD-A186-4DC8-8B75-5BDC977EF04C}" type="pres">
      <dgm:prSet presAssocID="{7A558892-B7C8-48DD-BE5A-124A6F8A30F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95522E-8F72-41F7-AD93-F1213B628351}" type="pres">
      <dgm:prSet presAssocID="{7A558892-B7C8-48DD-BE5A-124A6F8A30FE}" presName="invisiNode" presStyleLbl="node1" presStyleIdx="1" presStyleCnt="3"/>
      <dgm:spPr/>
    </dgm:pt>
    <dgm:pt modelId="{A1D769A4-A0F6-40D0-81C9-51A5BE159B81}" type="pres">
      <dgm:prSet presAssocID="{7A558892-B7C8-48DD-BE5A-124A6F8A30FE}" presName="imagNode" presStyleLbl="fgImgPlace1" presStyleIdx="1" presStyleCnt="3" custLinFactX="8581" custLinFactNeighborX="100000" custLinFactNeighborY="-1012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3FB6341E-0C28-410A-AB64-B7C60E99B32F}" type="pres">
      <dgm:prSet presAssocID="{28C09292-6564-4C8D-8E08-6EF115C14BF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BCD99AE-3794-4A17-B892-3743C78133D9}" type="pres">
      <dgm:prSet presAssocID="{90482110-71D4-43B6-A4D5-B3E7D0A7D562}" presName="compNode" presStyleCnt="0"/>
      <dgm:spPr/>
    </dgm:pt>
    <dgm:pt modelId="{67D4E74A-12B4-4122-83E2-7054C05B66C1}" type="pres">
      <dgm:prSet presAssocID="{90482110-71D4-43B6-A4D5-B3E7D0A7D56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957B6-174C-4F2E-B192-98CEBE9375BD}" type="pres">
      <dgm:prSet presAssocID="{90482110-71D4-43B6-A4D5-B3E7D0A7D562}" presName="invisiNode" presStyleLbl="node1" presStyleIdx="2" presStyleCnt="3"/>
      <dgm:spPr/>
    </dgm:pt>
    <dgm:pt modelId="{A1C39E75-CD82-4317-98D9-9F8BD5BD85B9}" type="pres">
      <dgm:prSet presAssocID="{90482110-71D4-43B6-A4D5-B3E7D0A7D562}" presName="imagNode" presStyleLbl="fgImgPlace1" presStyleIdx="2" presStyleCnt="3" custLinFactX="-10000" custLinFactNeighborX="-100000" custLinFactNeighborY="-207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</dgm:ptLst>
  <dgm:cxnLst>
    <dgm:cxn modelId="{17227BFB-25A2-4D72-876A-A266C750CF4D}" type="presOf" srcId="{28C09292-6564-4C8D-8E08-6EF115C14BF9}" destId="{3FB6341E-0C28-410A-AB64-B7C60E99B32F}" srcOrd="0" destOrd="0" presId="urn:microsoft.com/office/officeart/2005/8/layout/pList2"/>
    <dgm:cxn modelId="{CDFFF1C8-C342-4EFB-9BD3-91EC0BE35D44}" srcId="{E44EA233-91BE-47E2-AEDE-7943104092AD}" destId="{7A558892-B7C8-48DD-BE5A-124A6F8A30FE}" srcOrd="1" destOrd="0" parTransId="{88C89FD0-F699-491B-A9C0-31BAD6ACED25}" sibTransId="{28C09292-6564-4C8D-8E08-6EF115C14BF9}"/>
    <dgm:cxn modelId="{F2B6A24A-1AA3-4851-BEE8-761B62ADFE81}" type="presOf" srcId="{90482110-71D4-43B6-A4D5-B3E7D0A7D562}" destId="{67D4E74A-12B4-4122-83E2-7054C05B66C1}" srcOrd="0" destOrd="0" presId="urn:microsoft.com/office/officeart/2005/8/layout/pList2"/>
    <dgm:cxn modelId="{CB9AFE3B-7722-4322-8EF6-663952F05FDC}" type="presOf" srcId="{82658929-DFED-4BFD-95DB-6B310B40F718}" destId="{E8102F03-354C-41F8-B176-5A3C0375292B}" srcOrd="0" destOrd="0" presId="urn:microsoft.com/office/officeart/2005/8/layout/pList2"/>
    <dgm:cxn modelId="{1D7A897C-0F08-4BED-8F46-A68C7BC49B90}" type="presOf" srcId="{7A558892-B7C8-48DD-BE5A-124A6F8A30FE}" destId="{16E2ECBD-A186-4DC8-8B75-5BDC977EF04C}" srcOrd="0" destOrd="0" presId="urn:microsoft.com/office/officeart/2005/8/layout/pList2"/>
    <dgm:cxn modelId="{E344D3BC-400D-4357-A8CA-45DA223DC797}" type="presOf" srcId="{11C6EF10-BF16-42CB-AEA9-614204D48558}" destId="{96430586-CEA0-442D-98B3-5F6EFE22B371}" srcOrd="0" destOrd="0" presId="urn:microsoft.com/office/officeart/2005/8/layout/pList2"/>
    <dgm:cxn modelId="{69DD159B-100B-4EF9-88D8-DD20E938EBD8}" srcId="{E44EA233-91BE-47E2-AEDE-7943104092AD}" destId="{82658929-DFED-4BFD-95DB-6B310B40F718}" srcOrd="0" destOrd="0" parTransId="{FE410054-6336-44FC-8650-A5F4773DE33B}" sibTransId="{11C6EF10-BF16-42CB-AEA9-614204D48558}"/>
    <dgm:cxn modelId="{BE6BAA88-98E2-432E-86D5-FFBD1531CD28}" type="presOf" srcId="{E44EA233-91BE-47E2-AEDE-7943104092AD}" destId="{2B6725D2-E393-4546-AB01-9E845606E224}" srcOrd="0" destOrd="0" presId="urn:microsoft.com/office/officeart/2005/8/layout/pList2"/>
    <dgm:cxn modelId="{4AAAA6C8-3201-4FF2-BC0F-7B6E0EDA2DC3}" srcId="{E44EA233-91BE-47E2-AEDE-7943104092AD}" destId="{90482110-71D4-43B6-A4D5-B3E7D0A7D562}" srcOrd="2" destOrd="0" parTransId="{4EA4EDED-CC1E-44E5-B496-D669F2D6FE8F}" sibTransId="{E92483E9-33C6-4CC0-B824-8054D0C32818}"/>
    <dgm:cxn modelId="{8EC992A1-3B7A-42BA-9469-4012D4B8EF77}" type="presParOf" srcId="{2B6725D2-E393-4546-AB01-9E845606E224}" destId="{1CDF081E-E4BA-4B42-9D1A-1AEDE81A2044}" srcOrd="0" destOrd="0" presId="urn:microsoft.com/office/officeart/2005/8/layout/pList2"/>
    <dgm:cxn modelId="{7B008DB4-57E6-4DFC-A335-C52C3E09AE3F}" type="presParOf" srcId="{2B6725D2-E393-4546-AB01-9E845606E224}" destId="{3A5D2960-3293-4651-88AB-B93EACF655E6}" srcOrd="1" destOrd="0" presId="urn:microsoft.com/office/officeart/2005/8/layout/pList2"/>
    <dgm:cxn modelId="{FCBC4797-FE72-4BD2-A14A-E1287BA93816}" type="presParOf" srcId="{3A5D2960-3293-4651-88AB-B93EACF655E6}" destId="{61BDB424-6AD6-43D1-954F-700F3ED4AC92}" srcOrd="0" destOrd="0" presId="urn:microsoft.com/office/officeart/2005/8/layout/pList2"/>
    <dgm:cxn modelId="{84688AB7-031D-42BF-964D-C856A13A7DFE}" type="presParOf" srcId="{61BDB424-6AD6-43D1-954F-700F3ED4AC92}" destId="{E8102F03-354C-41F8-B176-5A3C0375292B}" srcOrd="0" destOrd="0" presId="urn:microsoft.com/office/officeart/2005/8/layout/pList2"/>
    <dgm:cxn modelId="{083ADD96-BE2B-46FC-A1B3-F20059B8FB67}" type="presParOf" srcId="{61BDB424-6AD6-43D1-954F-700F3ED4AC92}" destId="{9DBB822D-C898-42AC-B924-572EAFD591C5}" srcOrd="1" destOrd="0" presId="urn:microsoft.com/office/officeart/2005/8/layout/pList2"/>
    <dgm:cxn modelId="{6291C435-552D-4407-B037-2A4687804EC9}" type="presParOf" srcId="{61BDB424-6AD6-43D1-954F-700F3ED4AC92}" destId="{AC9E9296-FA1D-4609-AF99-AF5525B56072}" srcOrd="2" destOrd="0" presId="urn:microsoft.com/office/officeart/2005/8/layout/pList2"/>
    <dgm:cxn modelId="{73E557A7-C00F-4E17-8186-0C5210B68080}" type="presParOf" srcId="{3A5D2960-3293-4651-88AB-B93EACF655E6}" destId="{96430586-CEA0-442D-98B3-5F6EFE22B371}" srcOrd="1" destOrd="0" presId="urn:microsoft.com/office/officeart/2005/8/layout/pList2"/>
    <dgm:cxn modelId="{50505E57-AC0B-4E95-B9A7-250F8B10C1DC}" type="presParOf" srcId="{3A5D2960-3293-4651-88AB-B93EACF655E6}" destId="{4469F9F2-9983-470C-8A45-3B8BFAB9F250}" srcOrd="2" destOrd="0" presId="urn:microsoft.com/office/officeart/2005/8/layout/pList2"/>
    <dgm:cxn modelId="{E3AD7FBD-B495-4C84-8366-E9F6CE190D9B}" type="presParOf" srcId="{4469F9F2-9983-470C-8A45-3B8BFAB9F250}" destId="{16E2ECBD-A186-4DC8-8B75-5BDC977EF04C}" srcOrd="0" destOrd="0" presId="urn:microsoft.com/office/officeart/2005/8/layout/pList2"/>
    <dgm:cxn modelId="{CFC464DB-FFA4-4D63-A6FF-56A1F27BDCED}" type="presParOf" srcId="{4469F9F2-9983-470C-8A45-3B8BFAB9F250}" destId="{1A95522E-8F72-41F7-AD93-F1213B628351}" srcOrd="1" destOrd="0" presId="urn:microsoft.com/office/officeart/2005/8/layout/pList2"/>
    <dgm:cxn modelId="{E122F358-60F7-49A1-A517-BF3F35CCB456}" type="presParOf" srcId="{4469F9F2-9983-470C-8A45-3B8BFAB9F250}" destId="{A1D769A4-A0F6-40D0-81C9-51A5BE159B81}" srcOrd="2" destOrd="0" presId="urn:microsoft.com/office/officeart/2005/8/layout/pList2"/>
    <dgm:cxn modelId="{EE5E3FC5-0EEF-44C8-BBCD-E3A49D3F0C6B}" type="presParOf" srcId="{3A5D2960-3293-4651-88AB-B93EACF655E6}" destId="{3FB6341E-0C28-410A-AB64-B7C60E99B32F}" srcOrd="3" destOrd="0" presId="urn:microsoft.com/office/officeart/2005/8/layout/pList2"/>
    <dgm:cxn modelId="{D9ADE989-22DE-4431-A04A-4CF1891EF623}" type="presParOf" srcId="{3A5D2960-3293-4651-88AB-B93EACF655E6}" destId="{9BCD99AE-3794-4A17-B892-3743C78133D9}" srcOrd="4" destOrd="0" presId="urn:microsoft.com/office/officeart/2005/8/layout/pList2"/>
    <dgm:cxn modelId="{94CA601D-19B2-4145-8AF8-43C11DF68D70}" type="presParOf" srcId="{9BCD99AE-3794-4A17-B892-3743C78133D9}" destId="{67D4E74A-12B4-4122-83E2-7054C05B66C1}" srcOrd="0" destOrd="0" presId="urn:microsoft.com/office/officeart/2005/8/layout/pList2"/>
    <dgm:cxn modelId="{29A5CDD1-253C-407F-A755-A20FE547A276}" type="presParOf" srcId="{9BCD99AE-3794-4A17-B892-3743C78133D9}" destId="{261957B6-174C-4F2E-B192-98CEBE9375BD}" srcOrd="1" destOrd="0" presId="urn:microsoft.com/office/officeart/2005/8/layout/pList2"/>
    <dgm:cxn modelId="{2D67FE7D-D813-4C37-A5DA-489D1AE322AC}" type="presParOf" srcId="{9BCD99AE-3794-4A17-B892-3743C78133D9}" destId="{A1C39E75-CD82-4317-98D9-9F8BD5BD85B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BEE01-ADD2-45B1-A284-9FBD49421D21}">
      <dsp:nvSpPr>
        <dsp:cNvPr id="0" name=""/>
        <dsp:cNvSpPr/>
      </dsp:nvSpPr>
      <dsp:spPr>
        <a:xfrm>
          <a:off x="4024964" y="0"/>
          <a:ext cx="6037446" cy="21961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>
              <a:latin typeface="Flama"/>
            </a:rPr>
            <a:t>Support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>
              <a:latin typeface="Flama"/>
            </a:rPr>
            <a:t>Nurture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>
              <a:latin typeface="Flama"/>
            </a:rPr>
            <a:t>Open Dialogue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>
              <a:latin typeface="Flama"/>
            </a:rPr>
            <a:t>Evaluation</a:t>
          </a:r>
        </a:p>
      </dsp:txBody>
      <dsp:txXfrm>
        <a:off x="4024964" y="274520"/>
        <a:ext cx="5213885" cy="1647123"/>
      </dsp:txXfrm>
    </dsp:sp>
    <dsp:sp modelId="{2883F2CA-463C-4E91-BAB3-69B9E5B80729}">
      <dsp:nvSpPr>
        <dsp:cNvPr id="0" name=""/>
        <dsp:cNvSpPr/>
      </dsp:nvSpPr>
      <dsp:spPr>
        <a:xfrm>
          <a:off x="0" y="563"/>
          <a:ext cx="4024964" cy="219616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>
              <a:latin typeface="Flama"/>
            </a:rPr>
            <a:t>Board’s Responsibility </a:t>
          </a:r>
        </a:p>
      </dsp:txBody>
      <dsp:txXfrm>
        <a:off x="107208" y="107771"/>
        <a:ext cx="3810548" cy="1981747"/>
      </dsp:txXfrm>
    </dsp:sp>
    <dsp:sp modelId="{1FAB79A0-612E-4803-86E8-24F205134D98}">
      <dsp:nvSpPr>
        <dsp:cNvPr id="0" name=""/>
        <dsp:cNvSpPr/>
      </dsp:nvSpPr>
      <dsp:spPr>
        <a:xfrm>
          <a:off x="4024964" y="2416343"/>
          <a:ext cx="6037446" cy="21961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171450" lvl="1" indent="-171450" algn="l" defTabSz="8667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50" kern="1200" dirty="0">
              <a:latin typeface="Flama"/>
            </a:rPr>
            <a:t>Provide direct and honest feedback from a committee that is committed to a head of school’s success</a:t>
          </a:r>
        </a:p>
        <a:p>
          <a:pPr marL="171450" lvl="1" indent="-171450" algn="l" defTabSz="8667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50" kern="1200" dirty="0">
              <a:latin typeface="Flama"/>
            </a:rPr>
            <a:t>Works with Head directly</a:t>
          </a:r>
        </a:p>
        <a:p>
          <a:pPr marL="171450" lvl="1" indent="-171450" algn="l" defTabSz="8667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50" kern="1200" dirty="0">
              <a:latin typeface="Flama"/>
            </a:rPr>
            <a:t>Membership suggestion -  Head selects one, chair, selects one, two members select third</a:t>
          </a:r>
        </a:p>
      </dsp:txBody>
      <dsp:txXfrm>
        <a:off x="4024964" y="2690863"/>
        <a:ext cx="5213885" cy="1647123"/>
      </dsp:txXfrm>
    </dsp:sp>
    <dsp:sp modelId="{456F1973-F380-42EC-83F8-EE1BA25A43A4}">
      <dsp:nvSpPr>
        <dsp:cNvPr id="0" name=""/>
        <dsp:cNvSpPr/>
      </dsp:nvSpPr>
      <dsp:spPr>
        <a:xfrm>
          <a:off x="0" y="2416343"/>
          <a:ext cx="4024964" cy="2196163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/>
            <a:t>Circle of </a:t>
          </a:r>
          <a:r>
            <a:rPr lang="en-US" sz="4600" kern="1200" dirty="0">
              <a:latin typeface="Flama"/>
            </a:rPr>
            <a:t>Safety</a:t>
          </a:r>
        </a:p>
      </dsp:txBody>
      <dsp:txXfrm>
        <a:off x="107208" y="2523551"/>
        <a:ext cx="3810548" cy="19817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7A94D-D5F6-47D4-9D3B-EDC1C69B8622}">
      <dsp:nvSpPr>
        <dsp:cNvPr id="0" name=""/>
        <dsp:cNvSpPr/>
      </dsp:nvSpPr>
      <dsp:spPr>
        <a:xfrm>
          <a:off x="855744" y="11176"/>
          <a:ext cx="9937170" cy="144723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29748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Compile Background Materials</a:t>
          </a:r>
        </a:p>
      </dsp:txBody>
      <dsp:txXfrm>
        <a:off x="855744" y="372984"/>
        <a:ext cx="9575363" cy="723615"/>
      </dsp:txXfrm>
    </dsp:sp>
    <dsp:sp modelId="{4267E0F8-F17F-409D-8161-22B9021E86E4}">
      <dsp:nvSpPr>
        <dsp:cNvPr id="0" name=""/>
        <dsp:cNvSpPr/>
      </dsp:nvSpPr>
      <dsp:spPr>
        <a:xfrm>
          <a:off x="855744" y="1127200"/>
          <a:ext cx="3060648" cy="27878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Job description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Annual goals for school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Head of School’s individual goals</a:t>
          </a:r>
        </a:p>
      </dsp:txBody>
      <dsp:txXfrm>
        <a:off x="855744" y="1127200"/>
        <a:ext cx="3060648" cy="2787899"/>
      </dsp:txXfrm>
    </dsp:sp>
    <dsp:sp modelId="{DB7A72D6-43E9-4410-B23B-B8C4A4FAF944}">
      <dsp:nvSpPr>
        <dsp:cNvPr id="0" name=""/>
        <dsp:cNvSpPr/>
      </dsp:nvSpPr>
      <dsp:spPr>
        <a:xfrm>
          <a:off x="3916393" y="493586"/>
          <a:ext cx="6876521" cy="1447230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29748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Build Support for the Process</a:t>
          </a:r>
        </a:p>
      </dsp:txBody>
      <dsp:txXfrm>
        <a:off x="3916393" y="855394"/>
        <a:ext cx="6514714" cy="723615"/>
      </dsp:txXfrm>
    </dsp:sp>
    <dsp:sp modelId="{13DF200D-C8CB-4D70-B78F-96AA74C89AA8}">
      <dsp:nvSpPr>
        <dsp:cNvPr id="0" name=""/>
        <dsp:cNvSpPr/>
      </dsp:nvSpPr>
      <dsp:spPr>
        <a:xfrm>
          <a:off x="3916393" y="1609610"/>
          <a:ext cx="3060648" cy="27878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Engage the board in a discussion of the importance of evaluation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Remind board it is a governance responsibility</a:t>
          </a:r>
        </a:p>
      </dsp:txBody>
      <dsp:txXfrm>
        <a:off x="3916393" y="1609610"/>
        <a:ext cx="3060648" cy="2787899"/>
      </dsp:txXfrm>
    </dsp:sp>
    <dsp:sp modelId="{8F6D8724-FF13-4FE2-9ECE-D7A809B520B7}">
      <dsp:nvSpPr>
        <dsp:cNvPr id="0" name=""/>
        <dsp:cNvSpPr/>
      </dsp:nvSpPr>
      <dsp:spPr>
        <a:xfrm>
          <a:off x="6977041" y="975996"/>
          <a:ext cx="3815873" cy="1447230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29748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Determine Who Leads</a:t>
          </a:r>
        </a:p>
      </dsp:txBody>
      <dsp:txXfrm>
        <a:off x="6977041" y="1337804"/>
        <a:ext cx="3454066" cy="723615"/>
      </dsp:txXfrm>
    </dsp:sp>
    <dsp:sp modelId="{A407A527-4FF2-471B-A05D-B2E8C547ADAE}">
      <dsp:nvSpPr>
        <dsp:cNvPr id="0" name=""/>
        <dsp:cNvSpPr/>
      </dsp:nvSpPr>
      <dsp:spPr>
        <a:xfrm>
          <a:off x="6977041" y="2092020"/>
          <a:ext cx="3060648" cy="27470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Might be facilitated by the chair of board, Head of School support committee, or governance committee</a:t>
          </a:r>
        </a:p>
      </dsp:txBody>
      <dsp:txXfrm>
        <a:off x="6977041" y="2092020"/>
        <a:ext cx="3060648" cy="27470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64180-C782-4814-B826-FD6569C58193}">
      <dsp:nvSpPr>
        <dsp:cNvPr id="0" name=""/>
        <dsp:cNvSpPr/>
      </dsp:nvSpPr>
      <dsp:spPr>
        <a:xfrm>
          <a:off x="1001375" y="11046"/>
          <a:ext cx="9821500" cy="1430384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254000" bIns="227074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Provide Board with Overview</a:t>
          </a:r>
        </a:p>
      </dsp:txBody>
      <dsp:txXfrm>
        <a:off x="1001375" y="368642"/>
        <a:ext cx="9463904" cy="715192"/>
      </dsp:txXfrm>
    </dsp:sp>
    <dsp:sp modelId="{4ACE4F7B-49D2-4688-9A44-58DA9C5FB168}">
      <dsp:nvSpPr>
        <dsp:cNvPr id="0" name=""/>
        <dsp:cNvSpPr/>
      </dsp:nvSpPr>
      <dsp:spPr>
        <a:xfrm>
          <a:off x="1001375" y="1114079"/>
          <a:ext cx="3025022" cy="27554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Outline the process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Provide timelines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Determine end date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Distribute tool</a:t>
          </a:r>
        </a:p>
      </dsp:txBody>
      <dsp:txXfrm>
        <a:off x="1001375" y="1114079"/>
        <a:ext cx="3025022" cy="2755447"/>
      </dsp:txXfrm>
    </dsp:sp>
    <dsp:sp modelId="{08A242A3-1C9B-4350-AF61-BAEA979C3A69}">
      <dsp:nvSpPr>
        <dsp:cNvPr id="0" name=""/>
        <dsp:cNvSpPr/>
      </dsp:nvSpPr>
      <dsp:spPr>
        <a:xfrm>
          <a:off x="4026397" y="487841"/>
          <a:ext cx="6796478" cy="1430384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254000" bIns="227074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Results</a:t>
          </a:r>
        </a:p>
      </dsp:txBody>
      <dsp:txXfrm>
        <a:off x="4026397" y="845437"/>
        <a:ext cx="6438882" cy="715192"/>
      </dsp:txXfrm>
    </dsp:sp>
    <dsp:sp modelId="{11628BA0-8310-425B-A6D5-67F2183DCE17}">
      <dsp:nvSpPr>
        <dsp:cNvPr id="0" name=""/>
        <dsp:cNvSpPr/>
      </dsp:nvSpPr>
      <dsp:spPr>
        <a:xfrm>
          <a:off x="4026397" y="1590874"/>
          <a:ext cx="3025022" cy="27554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Tabulate results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Analyze results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Discuss the results with the board</a:t>
          </a:r>
        </a:p>
      </dsp:txBody>
      <dsp:txXfrm>
        <a:off x="4026397" y="1590874"/>
        <a:ext cx="3025022" cy="2755447"/>
      </dsp:txXfrm>
    </dsp:sp>
    <dsp:sp modelId="{4E30CC81-E23D-461F-9997-D8E8943F5686}">
      <dsp:nvSpPr>
        <dsp:cNvPr id="0" name=""/>
        <dsp:cNvSpPr/>
      </dsp:nvSpPr>
      <dsp:spPr>
        <a:xfrm>
          <a:off x="7051419" y="964636"/>
          <a:ext cx="3771456" cy="1430384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254000" bIns="227074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Head of School</a:t>
          </a:r>
        </a:p>
      </dsp:txBody>
      <dsp:txXfrm>
        <a:off x="7051419" y="1322232"/>
        <a:ext cx="3413860" cy="715192"/>
      </dsp:txXfrm>
    </dsp:sp>
    <dsp:sp modelId="{6C1C78CA-C506-49CA-A8F8-0400F7B161ED}">
      <dsp:nvSpPr>
        <dsp:cNvPr id="0" name=""/>
        <dsp:cNvSpPr/>
      </dsp:nvSpPr>
      <dsp:spPr>
        <a:xfrm>
          <a:off x="7051419" y="2067669"/>
          <a:ext cx="3025022" cy="2715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Chair reviews the results with Head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Develop action plans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Support the Head’s future development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7051419" y="2067669"/>
        <a:ext cx="3025022" cy="27151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EE189-5ADB-4D62-BEC9-3A568A7EFD4F}">
      <dsp:nvSpPr>
        <dsp:cNvPr id="0" name=""/>
        <dsp:cNvSpPr/>
      </dsp:nvSpPr>
      <dsp:spPr>
        <a:xfrm>
          <a:off x="356871" y="0"/>
          <a:ext cx="4606620" cy="460662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1F497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8EA15-1DBC-45F1-B724-D154D1BFB362}">
      <dsp:nvSpPr>
        <dsp:cNvPr id="0" name=""/>
        <dsp:cNvSpPr/>
      </dsp:nvSpPr>
      <dsp:spPr>
        <a:xfrm>
          <a:off x="656301" y="299430"/>
          <a:ext cx="1842648" cy="1842648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High Urgency/Low Importance</a:t>
          </a:r>
        </a:p>
      </dsp:txBody>
      <dsp:txXfrm>
        <a:off x="746252" y="389381"/>
        <a:ext cx="1662746" cy="1662746"/>
      </dsp:txXfrm>
    </dsp:sp>
    <dsp:sp modelId="{F2A7E796-9859-4699-807E-A20962C2362C}">
      <dsp:nvSpPr>
        <dsp:cNvPr id="0" name=""/>
        <dsp:cNvSpPr/>
      </dsp:nvSpPr>
      <dsp:spPr>
        <a:xfrm>
          <a:off x="2821412" y="299430"/>
          <a:ext cx="1842648" cy="1842648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High Urgency/High Importance</a:t>
          </a:r>
        </a:p>
      </dsp:txBody>
      <dsp:txXfrm>
        <a:off x="2911363" y="389381"/>
        <a:ext cx="1662746" cy="1662746"/>
      </dsp:txXfrm>
    </dsp:sp>
    <dsp:sp modelId="{3CE059BD-F948-4D44-A910-F1C8DAF88F3F}">
      <dsp:nvSpPr>
        <dsp:cNvPr id="0" name=""/>
        <dsp:cNvSpPr/>
      </dsp:nvSpPr>
      <dsp:spPr>
        <a:xfrm>
          <a:off x="656301" y="2464541"/>
          <a:ext cx="1842648" cy="1842648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Low Urgency/Low Importance</a:t>
          </a:r>
        </a:p>
      </dsp:txBody>
      <dsp:txXfrm>
        <a:off x="746252" y="2554492"/>
        <a:ext cx="1662746" cy="1662746"/>
      </dsp:txXfrm>
    </dsp:sp>
    <dsp:sp modelId="{8E96D9AB-5DAF-4723-8376-640E893EE5D3}">
      <dsp:nvSpPr>
        <dsp:cNvPr id="0" name=""/>
        <dsp:cNvSpPr/>
      </dsp:nvSpPr>
      <dsp:spPr>
        <a:xfrm>
          <a:off x="2821412" y="2464541"/>
          <a:ext cx="1842648" cy="1842648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Low Urgency/High Importance</a:t>
          </a:r>
        </a:p>
      </dsp:txBody>
      <dsp:txXfrm>
        <a:off x="2911363" y="2554492"/>
        <a:ext cx="1662746" cy="16627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A1337-888A-4301-8900-CC329160BB9A}">
      <dsp:nvSpPr>
        <dsp:cNvPr id="0" name=""/>
        <dsp:cNvSpPr/>
      </dsp:nvSpPr>
      <dsp:spPr>
        <a:xfrm>
          <a:off x="1733775" y="70013"/>
          <a:ext cx="3524024" cy="20668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rgbClr val="FFFF00"/>
              </a:solidFill>
            </a:rPr>
            <a:t>What is the biggest gap between what we claim we are and what our actual performances or actions say about what we are?</a:t>
          </a:r>
        </a:p>
      </dsp:txBody>
      <dsp:txXfrm>
        <a:off x="1733775" y="70013"/>
        <a:ext cx="3524024" cy="2066858"/>
      </dsp:txXfrm>
    </dsp:sp>
    <dsp:sp modelId="{3B7FCD24-4F25-465D-965A-4E03FBB52E18}">
      <dsp:nvSpPr>
        <dsp:cNvPr id="0" name=""/>
        <dsp:cNvSpPr/>
      </dsp:nvSpPr>
      <dsp:spPr>
        <a:xfrm>
          <a:off x="5446423" y="2192182"/>
          <a:ext cx="3539304" cy="2065293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accent6">
                  <a:lumMod val="50000"/>
                </a:schemeClr>
              </a:solidFill>
            </a:rPr>
            <a:t>What do you hope will be most strikingly different about our school in five years?</a:t>
          </a:r>
        </a:p>
      </dsp:txBody>
      <dsp:txXfrm>
        <a:off x="5446423" y="2192182"/>
        <a:ext cx="3539304" cy="2065293"/>
      </dsp:txXfrm>
    </dsp:sp>
    <dsp:sp modelId="{5100B01C-24E7-490F-9927-348C5801C0DE}">
      <dsp:nvSpPr>
        <dsp:cNvPr id="0" name=""/>
        <dsp:cNvSpPr/>
      </dsp:nvSpPr>
      <dsp:spPr>
        <a:xfrm>
          <a:off x="1669841" y="2229412"/>
          <a:ext cx="3587958" cy="2025725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rgbClr val="002060"/>
              </a:solidFill>
            </a:rPr>
            <a:t>On what list, which you could create, would you like our school to rank at the top?</a:t>
          </a:r>
        </a:p>
      </dsp:txBody>
      <dsp:txXfrm>
        <a:off x="1669841" y="2229412"/>
        <a:ext cx="3587958" cy="2025725"/>
      </dsp:txXfrm>
    </dsp:sp>
    <dsp:sp modelId="{16F13DFA-776F-40BA-9BD1-C5BD45EC6975}">
      <dsp:nvSpPr>
        <dsp:cNvPr id="0" name=""/>
        <dsp:cNvSpPr/>
      </dsp:nvSpPr>
      <dsp:spPr>
        <a:xfrm>
          <a:off x="5440201" y="51040"/>
          <a:ext cx="3563437" cy="2053421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rgbClr val="FFFFFF"/>
              </a:solidFill>
            </a:rPr>
            <a:t>Five years from today, what will our key constituents consider the most important legacy of the current board?</a:t>
          </a:r>
        </a:p>
      </dsp:txBody>
      <dsp:txXfrm>
        <a:off x="5440201" y="51040"/>
        <a:ext cx="3563437" cy="20534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F081E-E4BA-4B42-9D1A-1AEDE81A2044}">
      <dsp:nvSpPr>
        <dsp:cNvPr id="0" name=""/>
        <dsp:cNvSpPr/>
      </dsp:nvSpPr>
      <dsp:spPr>
        <a:xfrm>
          <a:off x="0" y="0"/>
          <a:ext cx="11028557" cy="1842808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9E9296-FA1D-4609-AF99-AF5525B56072}">
      <dsp:nvSpPr>
        <dsp:cNvPr id="0" name=""/>
        <dsp:cNvSpPr/>
      </dsp:nvSpPr>
      <dsp:spPr>
        <a:xfrm>
          <a:off x="268979" y="163259"/>
          <a:ext cx="3239638" cy="13513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02F03-354C-41F8-B176-5A3C0375292B}">
      <dsp:nvSpPr>
        <dsp:cNvPr id="0" name=""/>
        <dsp:cNvSpPr/>
      </dsp:nvSpPr>
      <dsp:spPr>
        <a:xfrm rot="10800000">
          <a:off x="330856" y="1842808"/>
          <a:ext cx="3239638" cy="2252322"/>
        </a:xfrm>
        <a:prstGeom prst="round2SameRect">
          <a:avLst>
            <a:gd name="adj1" fmla="val 10500"/>
            <a:gd name="adj2" fmla="val 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>
            <a:solidFill>
              <a:schemeClr val="bg1">
                <a:lumMod val="20000"/>
                <a:lumOff val="80000"/>
              </a:schemeClr>
            </a:solidFill>
          </a:endParaRP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>
              <a:solidFill>
                <a:schemeClr val="bg1">
                  <a:lumMod val="20000"/>
                  <a:lumOff val="80000"/>
                </a:schemeClr>
              </a:solidFill>
            </a:rPr>
            <a:t>Consent Agenda</a:t>
          </a:r>
        </a:p>
      </dsp:txBody>
      <dsp:txXfrm rot="10800000">
        <a:off x="400123" y="1842808"/>
        <a:ext cx="3101104" cy="2183055"/>
      </dsp:txXfrm>
    </dsp:sp>
    <dsp:sp modelId="{A1D769A4-A0F6-40D0-81C9-51A5BE159B81}">
      <dsp:nvSpPr>
        <dsp:cNvPr id="0" name=""/>
        <dsp:cNvSpPr/>
      </dsp:nvSpPr>
      <dsp:spPr>
        <a:xfrm>
          <a:off x="7412091" y="108838"/>
          <a:ext cx="3239638" cy="13513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2ECBD-A186-4DC8-8B75-5BDC977EF04C}">
      <dsp:nvSpPr>
        <dsp:cNvPr id="0" name=""/>
        <dsp:cNvSpPr/>
      </dsp:nvSpPr>
      <dsp:spPr>
        <a:xfrm rot="10800000">
          <a:off x="3894459" y="1842808"/>
          <a:ext cx="3239638" cy="2252322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>
              <a:solidFill>
                <a:schemeClr val="bg1">
                  <a:lumMod val="20000"/>
                  <a:lumOff val="80000"/>
                </a:schemeClr>
              </a:solidFill>
            </a:rPr>
            <a:t>Dashboard</a:t>
          </a:r>
        </a:p>
      </dsp:txBody>
      <dsp:txXfrm rot="10800000">
        <a:off x="3963726" y="1842808"/>
        <a:ext cx="3101104" cy="2183055"/>
      </dsp:txXfrm>
    </dsp:sp>
    <dsp:sp modelId="{A1C39E75-CD82-4317-98D9-9F8BD5BD85B9}">
      <dsp:nvSpPr>
        <dsp:cNvPr id="0" name=""/>
        <dsp:cNvSpPr/>
      </dsp:nvSpPr>
      <dsp:spPr>
        <a:xfrm>
          <a:off x="3894459" y="217679"/>
          <a:ext cx="3239638" cy="13513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D4E74A-12B4-4122-83E2-7054C05B66C1}">
      <dsp:nvSpPr>
        <dsp:cNvPr id="0" name=""/>
        <dsp:cNvSpPr/>
      </dsp:nvSpPr>
      <dsp:spPr>
        <a:xfrm rot="10800000">
          <a:off x="7458061" y="1842808"/>
          <a:ext cx="3239638" cy="2252322"/>
        </a:xfrm>
        <a:prstGeom prst="round2SameRect">
          <a:avLst>
            <a:gd name="adj1" fmla="val 10500"/>
            <a:gd name="adj2" fmla="val 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>
              <a:solidFill>
                <a:schemeClr val="bg1">
                  <a:lumMod val="20000"/>
                  <a:lumOff val="80000"/>
                </a:schemeClr>
              </a:solidFill>
            </a:rPr>
            <a:t>Executive Session</a:t>
          </a:r>
        </a:p>
      </dsp:txBody>
      <dsp:txXfrm rot="10800000">
        <a:off x="7527328" y="1842808"/>
        <a:ext cx="3101104" cy="2183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0.13137</cdr:x>
      <cdr:y>0.92119</cdr:y>
    </cdr:from>
    <cdr:to>
      <cdr:x>0.21176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D6A510B-1A04-8048-9E62-22859A4231CD}"/>
            </a:ext>
          </a:extLst>
        </cdr:cNvPr>
        <cdr:cNvSpPr txBox="1"/>
      </cdr:nvSpPr>
      <cdr:spPr>
        <a:xfrm xmlns:a="http://schemas.openxmlformats.org/drawingml/2006/main">
          <a:off x="1494264" y="5856045"/>
          <a:ext cx="914400" cy="5009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/>
            <a:t>Board Member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0.68717</cdr:x>
      <cdr:y>0.90579</cdr:y>
    </cdr:from>
    <cdr:to>
      <cdr:x>0.88573</cdr:x>
      <cdr:y>0.96772</cdr:y>
    </cdr:to>
    <cdr:sp macro="" textlink="">
      <cdr:nvSpPr>
        <cdr:cNvPr id="2" name="TextBox 4">
          <a:extLst xmlns:a="http://schemas.openxmlformats.org/drawingml/2006/main">
            <a:ext uri="{FF2B5EF4-FFF2-40B4-BE49-F238E27FC236}">
              <a16:creationId xmlns:a16="http://schemas.microsoft.com/office/drawing/2014/main" id="{9A68FEF8-C154-E14E-80A1-51575CEA674A}"/>
            </a:ext>
          </a:extLst>
        </cdr:cNvPr>
        <cdr:cNvSpPr txBox="1"/>
      </cdr:nvSpPr>
      <cdr:spPr>
        <a:xfrm xmlns:a="http://schemas.openxmlformats.org/drawingml/2006/main">
          <a:off x="7432872" y="5615726"/>
          <a:ext cx="2147760" cy="38395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none" lIns="50800" tIns="50800" rIns="50800" bIns="50800" numCol="1" spcCol="38100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r" defTabSz="584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en-US" sz="2400" dirty="0">
              <a:solidFill>
                <a:schemeClr val="tx2">
                  <a:lumMod val="10000"/>
                </a:schemeClr>
              </a:solidFill>
            </a:rPr>
            <a:t>Head of School</a:t>
          </a:r>
          <a:endParaRPr kumimoji="0" lang="en-US" sz="2400" b="0" i="0" u="none" strike="noStrike" cap="none" spc="0" normalizeH="0" baseline="0" dirty="0">
            <a:ln>
              <a:noFill/>
            </a:ln>
            <a:solidFill>
              <a:schemeClr val="tx2">
                <a:lumMod val="10000"/>
              </a:schemeClr>
            </a:solidFill>
            <a:effectLst/>
            <a:uFillTx/>
            <a:sym typeface="Roboto Regular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D50B0E0-0997-47C8-9322-28984F864D15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4454A5-55F0-41D5-9AB5-C1E4F609E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93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454A5-55F0-41D5-9AB5-C1E4F609EE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22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454A5-55F0-41D5-9AB5-C1E4F609EE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53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454A5-55F0-41D5-9AB5-C1E4F609EE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64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454A5-55F0-41D5-9AB5-C1E4F609EE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487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585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572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454A5-55F0-41D5-9AB5-C1E4F609EE5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04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454A5-55F0-41D5-9AB5-C1E4F609EE5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26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454A5-55F0-41D5-9AB5-C1E4F609EE5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86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454A5-55F0-41D5-9AB5-C1E4F609EE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1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454A5-55F0-41D5-9AB5-C1E4F609EE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88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09">
              <a:defRPr/>
            </a:pPr>
            <a:endParaRPr lang="en-US" dirty="0">
              <a:latin typeface="Corbel" panose="020B0503020204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79902" y="9007217"/>
            <a:ext cx="3121198" cy="475797"/>
          </a:xfrm>
          <a:prstGeom prst="rect">
            <a:avLst/>
          </a:prstGeom>
        </p:spPr>
        <p:txBody>
          <a:bodyPr lIns="94221" tIns="47110" rIns="94221" bIns="47110"/>
          <a:lstStyle/>
          <a:p>
            <a:fld id="{F9ABD222-B0D3-499E-98F7-E806DC7A3C6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54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454A5-55F0-41D5-9AB5-C1E4F609EE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57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454A5-55F0-41D5-9AB5-C1E4F609EE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3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454A5-55F0-41D5-9AB5-C1E4F609EE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476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Leading with Intent:</a:t>
            </a:r>
            <a:r>
              <a:rPr lang="en-US" baseline="0" dirty="0"/>
              <a:t> 2017:  </a:t>
            </a:r>
            <a:r>
              <a:rPr lang="en-US" dirty="0"/>
              <a:t>40%</a:t>
            </a:r>
            <a:r>
              <a:rPr lang="en-US" baseline="0" dirty="0"/>
              <a:t> </a:t>
            </a:r>
            <a:r>
              <a:rPr lang="en-US" dirty="0"/>
              <a:t>of nonprofits do not conduct an annual CEO review.  15% of CEO’s have never received</a:t>
            </a:r>
            <a:r>
              <a:rPr lang="en-US" baseline="0" dirty="0"/>
              <a:t> a formal evaluation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67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454A5-55F0-41D5-9AB5-C1E4F609EE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073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3113-CF9A-4782-8EC1-42ED271C7E21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4247-031C-4908-B4C6-3BD717C77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74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3113-CF9A-4782-8EC1-42ED271C7E21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4247-031C-4908-B4C6-3BD717C77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3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3113-CF9A-4782-8EC1-42ED271C7E21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4247-031C-4908-B4C6-3BD717C77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78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846279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ingle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219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711201" y="2057400"/>
            <a:ext cx="10769600" cy="3581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ct val="0"/>
              </a:spcBef>
              <a:spcAft>
                <a:spcPts val="1400"/>
              </a:spcAft>
              <a:buClrTx/>
              <a:buFont typeface="Wingdings" pitchFamily="2" charset="2"/>
              <a:buNone/>
              <a:defRPr sz="2250">
                <a:latin typeface="+mn-lt"/>
              </a:defRPr>
            </a:lvl1pPr>
            <a:lvl2pPr marL="1028647" indent="-285736">
              <a:lnSpc>
                <a:spcPts val="2000"/>
              </a:lnSpc>
              <a:spcBef>
                <a:spcPct val="0"/>
              </a:spcBef>
              <a:spcAft>
                <a:spcPts val="1400"/>
              </a:spcAft>
              <a:buFont typeface="Wingdings" pitchFamily="2" charset="2"/>
              <a:buChar char="§"/>
              <a:defRPr/>
            </a:lvl2pPr>
          </a:lstStyle>
          <a:p>
            <a:pPr algn="l">
              <a:spcBef>
                <a:spcPct val="0"/>
              </a:spcBef>
              <a:buClrTx/>
            </a:pPr>
            <a:r>
              <a:rPr lang="en-US" sz="2391" b="1" i="0" dirty="0">
                <a:latin typeface="Corbel" pitchFamily="34" charset="0"/>
              </a:rPr>
              <a:t>Single-column content</a:t>
            </a:r>
            <a:endParaRPr lang="en-US" sz="1828" i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 sz="1687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279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3113-CF9A-4782-8EC1-42ED271C7E21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4247-031C-4908-B4C6-3BD717C77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1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3113-CF9A-4782-8EC1-42ED271C7E21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4247-031C-4908-B4C6-3BD717C77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8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3113-CF9A-4782-8EC1-42ED271C7E21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4247-031C-4908-B4C6-3BD717C77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1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3113-CF9A-4782-8EC1-42ED271C7E21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4247-031C-4908-B4C6-3BD717C77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3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3113-CF9A-4782-8EC1-42ED271C7E21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4247-031C-4908-B4C6-3BD717C77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6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3113-CF9A-4782-8EC1-42ED271C7E21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4247-031C-4908-B4C6-3BD717C77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76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3113-CF9A-4782-8EC1-42ED271C7E21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4247-031C-4908-B4C6-3BD717C77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83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3113-CF9A-4782-8EC1-42ED271C7E21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4247-031C-4908-B4C6-3BD717C77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15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C3113-CF9A-4782-8EC1-42ED271C7E21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74247-031C-4908-B4C6-3BD717C77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0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decker852@yahoo.com" TargetMode="External"/><Relationship Id="rId4" Type="http://schemas.openxmlformats.org/officeDocument/2006/relationships/hyperlink" Target="mailto:ilisac@Prizmah.or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5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7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373" y="2141621"/>
            <a:ext cx="7643112" cy="243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04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D7D2D-BEA4-254A-A47B-100B7319D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Towards a Constructive Partnership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E4F02AF-4AF6-2E4C-92C3-20BFEB1D508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57200" y="1690688"/>
          <a:ext cx="11230207" cy="480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772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D1634-66B0-DA49-A211-EEFBA7BF8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a Head of School Support Committee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28C8C24-E9B3-1949-AB05-4E68D790B5E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8199" y="2057399"/>
          <a:ext cx="10515599" cy="4608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7241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>
                <a:solidFill>
                  <a:srgbClr val="002060"/>
                </a:solidFill>
                <a:latin typeface="Flama"/>
              </a:rPr>
              <a:t>Assessment as a Governance Practice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4461588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844"/>
              </a:spcBef>
              <a:spcAft>
                <a:spcPts val="844"/>
              </a:spcAft>
            </a:pPr>
            <a:r>
              <a:rPr lang="en-US" sz="3000" dirty="0"/>
              <a:t>It is a fundamental responsibility of the board</a:t>
            </a:r>
          </a:p>
          <a:p>
            <a:pPr>
              <a:lnSpc>
                <a:spcPct val="100000"/>
              </a:lnSpc>
              <a:spcBef>
                <a:spcPts val="844"/>
              </a:spcBef>
              <a:spcAft>
                <a:spcPts val="844"/>
              </a:spcAft>
            </a:pPr>
            <a:r>
              <a:rPr lang="en-US" sz="3000" dirty="0"/>
              <a:t>It should be completed annually</a:t>
            </a:r>
          </a:p>
          <a:p>
            <a:pPr>
              <a:lnSpc>
                <a:spcPct val="100000"/>
              </a:lnSpc>
              <a:spcBef>
                <a:spcPts val="844"/>
              </a:spcBef>
              <a:spcAft>
                <a:spcPts val="844"/>
              </a:spcAft>
            </a:pPr>
            <a:r>
              <a:rPr lang="en-US" sz="3000" dirty="0"/>
              <a:t>Head and Board should be aware of tool</a:t>
            </a:r>
          </a:p>
          <a:p>
            <a:pPr>
              <a:lnSpc>
                <a:spcPct val="100000"/>
              </a:lnSpc>
              <a:spcBef>
                <a:spcPts val="844"/>
              </a:spcBef>
              <a:spcAft>
                <a:spcPts val="844"/>
              </a:spcAft>
            </a:pPr>
            <a:r>
              <a:rPr lang="en-US" sz="3000" dirty="0"/>
              <a:t>Confidentiality is a must</a:t>
            </a:r>
          </a:p>
          <a:p>
            <a:pPr>
              <a:lnSpc>
                <a:spcPct val="100000"/>
              </a:lnSpc>
              <a:spcBef>
                <a:spcPts val="844"/>
              </a:spcBef>
              <a:spcAft>
                <a:spcPts val="844"/>
              </a:spcAft>
            </a:pPr>
            <a:endParaRPr lang="en-US" sz="22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986" y="1999976"/>
            <a:ext cx="5089814" cy="33932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A70E8F-A9C1-48E6-A575-F0CB8A17E7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447" y="5702473"/>
            <a:ext cx="2621807" cy="84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6541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360A-05A6-F040-A55C-5F61A4CDB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Formally Assessing the Head of School’s Performance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6AF5825-90F9-4445-A618-96452DB81B8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8199" y="2057399"/>
          <a:ext cx="11073063" cy="443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1017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Flama"/>
              </a:rPr>
              <a:t>Head of School Assessment Preparation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429733"/>
              </p:ext>
            </p:extLst>
          </p:nvPr>
        </p:nvGraphicFramePr>
        <p:xfrm>
          <a:off x="198783" y="1510748"/>
          <a:ext cx="11648660" cy="4850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C9EAACC-1691-4DA6-B976-D7B4274121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447" y="5702473"/>
            <a:ext cx="2621807" cy="84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08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835" y="461339"/>
            <a:ext cx="10515600" cy="1325563"/>
          </a:xfrm>
        </p:spPr>
        <p:txBody>
          <a:bodyPr/>
          <a:lstStyle/>
          <a:p>
            <a:r>
              <a:rPr lang="en-US" dirty="0"/>
              <a:t>Head of School Assessment Implementation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476443"/>
              </p:ext>
            </p:extLst>
          </p:nvPr>
        </p:nvGraphicFramePr>
        <p:xfrm>
          <a:off x="162340" y="1786902"/>
          <a:ext cx="11824251" cy="4793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0960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723261A-9A85-644E-A47A-47070E4CD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043517"/>
            <a:ext cx="10905066" cy="47709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33669" y="2616567"/>
            <a:ext cx="4432852" cy="954157"/>
          </a:xfrm>
          <a:prstGeom prst="roundRect">
            <a:avLst/>
          </a:prstGeom>
          <a:solidFill>
            <a:srgbClr val="12CB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Distribute the assessment tool to board members and Head with a request that they return within two weeks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1BC98F-4F12-40A9-AA2C-6115AE5DB1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993" y="5085253"/>
            <a:ext cx="2621807" cy="84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96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6DA78EF9-ED53-E244-BC9F-06EB3EAB4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14" y="643466"/>
            <a:ext cx="10870372" cy="5571067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934278" y="4385732"/>
            <a:ext cx="4432852" cy="9541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HoS Support Committee holds meeting with the Head to discuss results and develop plans for the future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811617" y="3193035"/>
            <a:ext cx="4432852" cy="95415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HoS Support Committee discusses  key findings of  survey and agree  on  messages to be brought to the Board and Head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C6D22-A617-465C-8DB5-17130623F5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447" y="5702473"/>
            <a:ext cx="2621807" cy="84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7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2A70C0-CC15-BC44-AE22-0CD4C7E72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25347"/>
            <a:ext cx="6801321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Board Meetings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F89E5CF-9225-4916-BD47-AC8654A7AF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447" y="5702473"/>
            <a:ext cx="2621807" cy="84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27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0C2F2-8968-FC4B-AF08-E83E69B56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for Board Meetings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399D42D-6F6D-C640-92FF-90CC32A6480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53453" y="1491917"/>
          <a:ext cx="11285621" cy="5000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4825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270" y="5542593"/>
            <a:ext cx="2621807" cy="84416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3E0BEC5-D5CD-8245-B5A2-D81265723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858" y="653776"/>
            <a:ext cx="10776281" cy="204341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Flama"/>
              </a:rPr>
              <a:t>Intentional Practices to Build Greater Capacity in Our Boards and Professionals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F9BEC54-076B-9548-89E9-33CF6EAA8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857" y="2360622"/>
            <a:ext cx="10776282" cy="2043415"/>
          </a:xfrm>
        </p:spPr>
        <p:txBody>
          <a:bodyPr>
            <a:normAutofit/>
          </a:bodyPr>
          <a:lstStyle/>
          <a:p>
            <a:endParaRPr lang="en-US" sz="3000" b="1" dirty="0">
              <a:latin typeface="Flama"/>
            </a:endParaRPr>
          </a:p>
          <a:p>
            <a:r>
              <a:rPr lang="en-US" sz="3000" dirty="0">
                <a:latin typeface="Flama"/>
              </a:rPr>
              <a:t>Prizmah Day School Conference</a:t>
            </a:r>
          </a:p>
          <a:p>
            <a:r>
              <a:rPr lang="en-US" sz="3000" dirty="0">
                <a:latin typeface="Flama"/>
              </a:rPr>
              <a:t>March 2019</a:t>
            </a:r>
          </a:p>
          <a:p>
            <a:endParaRPr lang="en-US" sz="5500" dirty="0"/>
          </a:p>
          <a:p>
            <a:endParaRPr lang="en-US" dirty="0"/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4C27C3C3-CB4A-48D0-89BD-ED1D0DC1B161}"/>
              </a:ext>
            </a:extLst>
          </p:cNvPr>
          <p:cNvSpPr txBox="1">
            <a:spLocks/>
          </p:cNvSpPr>
          <p:nvPr/>
        </p:nvSpPr>
        <p:spPr>
          <a:xfrm>
            <a:off x="1413708" y="4086876"/>
            <a:ext cx="9364579" cy="2043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/>
          </a:p>
          <a:p>
            <a:r>
              <a:rPr lang="en-US" sz="6000" i="1" dirty="0" err="1"/>
              <a:t>Ilisa</a:t>
            </a:r>
            <a:r>
              <a:rPr lang="en-US" sz="6000" i="1" dirty="0"/>
              <a:t> Cappell, Vice President of Leadership Development, Prizmah</a:t>
            </a:r>
          </a:p>
          <a:p>
            <a:r>
              <a:rPr lang="en-US" sz="6000" i="1" dirty="0">
                <a:hlinkClick r:id="rId4"/>
              </a:rPr>
              <a:t>ilisac@Prizmah.org</a:t>
            </a:r>
            <a:r>
              <a:rPr lang="en-US" sz="6000" i="1" dirty="0"/>
              <a:t> </a:t>
            </a:r>
          </a:p>
          <a:p>
            <a:r>
              <a:rPr lang="en-US" sz="6000" i="1" dirty="0"/>
              <a:t>Susan Decker, Senior Governance Consultant, Board Source </a:t>
            </a:r>
            <a:endParaRPr lang="en-US" sz="6000" dirty="0"/>
          </a:p>
          <a:p>
            <a:r>
              <a:rPr lang="en-US" sz="6000" u="sng" dirty="0">
                <a:hlinkClick r:id="rId5"/>
              </a:rPr>
              <a:t>sdecker852@yahoo.com</a:t>
            </a:r>
            <a:r>
              <a:rPr lang="en-US" sz="6000" u="sng" dirty="0"/>
              <a:t> </a:t>
            </a:r>
            <a:endParaRPr lang="en-US" sz="6000" dirty="0"/>
          </a:p>
          <a:p>
            <a:endParaRPr lang="en-US" sz="5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279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6F696-3153-AC49-B0C7-74873D356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Effective Meeting Practices </a:t>
            </a:r>
            <a:br>
              <a:rPr lang="en-US" dirty="0"/>
            </a:br>
            <a:r>
              <a:rPr lang="en-US" dirty="0"/>
              <a:t>(clear agendas, good facilitation, managing time)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24CCE51-C524-F240-81B8-8306D33A432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8200" y="2057399"/>
          <a:ext cx="10832432" cy="443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8829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01C75-0403-3C48-933D-AAA12D603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Allowing Adequate Time for Board Members to Ask Questions and Explore Issues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5BDE4CD-07F1-0D4B-93D7-C4E2D09D2D0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8200" y="2057399"/>
          <a:ext cx="11097126" cy="443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9234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21" y="215987"/>
            <a:ext cx="10515600" cy="1325563"/>
          </a:xfrm>
        </p:spPr>
        <p:txBody>
          <a:bodyPr/>
          <a:lstStyle/>
          <a:p>
            <a:r>
              <a:rPr lang="en-US" dirty="0"/>
              <a:t>Focus on Strategic Issues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863383"/>
              </p:ext>
            </p:extLst>
          </p:nvPr>
        </p:nvGraphicFramePr>
        <p:xfrm>
          <a:off x="3923029" y="1541551"/>
          <a:ext cx="5320362" cy="4606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1973680" y="2143125"/>
            <a:ext cx="1981312" cy="5684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94" b="1" dirty="0">
                <a:solidFill>
                  <a:prstClr val="black"/>
                </a:solidFill>
              </a:rPr>
              <a:t>Distraction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057307" y="4856432"/>
            <a:ext cx="1869230" cy="5684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94" b="1" dirty="0">
                <a:solidFill>
                  <a:prstClr val="black"/>
                </a:solidFill>
              </a:rPr>
              <a:t>Low Value</a:t>
            </a:r>
          </a:p>
        </p:txBody>
      </p:sp>
      <p:sp>
        <p:nvSpPr>
          <p:cNvPr id="9" name="Rectangle 8"/>
          <p:cNvSpPr/>
          <p:nvPr/>
        </p:nvSpPr>
        <p:spPr>
          <a:xfrm>
            <a:off x="9498419" y="2160210"/>
            <a:ext cx="1048685" cy="5684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94" b="1" dirty="0">
                <a:solidFill>
                  <a:prstClr val="black"/>
                </a:solidFill>
              </a:rPr>
              <a:t>Crisis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498419" y="4683661"/>
            <a:ext cx="1619739" cy="5684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94" b="1" dirty="0">
                <a:solidFill>
                  <a:prstClr val="black"/>
                </a:solidFill>
              </a:rPr>
              <a:t>Strategic</a:t>
            </a:r>
          </a:p>
        </p:txBody>
      </p:sp>
      <p:sp>
        <p:nvSpPr>
          <p:cNvPr id="3" name="Oval 2"/>
          <p:cNvSpPr/>
          <p:nvPr/>
        </p:nvSpPr>
        <p:spPr>
          <a:xfrm>
            <a:off x="1534716" y="2124181"/>
            <a:ext cx="2953940" cy="802028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1687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044117" y="4683661"/>
            <a:ext cx="2489079" cy="657059"/>
          </a:xfrm>
          <a:prstGeom prst="ellipse">
            <a:avLst/>
          </a:prstGeom>
          <a:noFill/>
          <a:ln w="762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1687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469748" y="4827547"/>
            <a:ext cx="2941566" cy="744297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1687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D88D24-FA19-4ECF-BA4B-3A1BDF9735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447" y="5702473"/>
            <a:ext cx="2621807" cy="84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9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3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771002"/>
              </p:ext>
            </p:extLst>
          </p:nvPr>
        </p:nvGraphicFramePr>
        <p:xfrm>
          <a:off x="-276922" y="177321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0570" y="311363"/>
            <a:ext cx="10515600" cy="1325563"/>
          </a:xfrm>
        </p:spPr>
        <p:txBody>
          <a:bodyPr/>
          <a:lstStyle/>
          <a:p>
            <a:r>
              <a:rPr lang="en-US" dirty="0"/>
              <a:t>Catalytic/Strategic Questions to Consider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3CB0D-8D45-43EB-9556-2CEF550E13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447" y="5702473"/>
            <a:ext cx="2621807" cy="84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34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222" y="371256"/>
            <a:ext cx="9356035" cy="743347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latin typeface="+mj-lt"/>
              </a:rPr>
              <a:t>Allow Time for Meaningful Discussion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843918867"/>
              </p:ext>
            </p:extLst>
          </p:nvPr>
        </p:nvGraphicFramePr>
        <p:xfrm>
          <a:off x="457199" y="1607342"/>
          <a:ext cx="11028557" cy="4095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FCB2758-3FFC-4E4B-A2A2-BBD35FD7EB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447" y="5702473"/>
            <a:ext cx="2621807" cy="84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91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4941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+mj-lt"/>
              </a:rPr>
              <a:t>Annual Board Calendar</a:t>
            </a:r>
            <a:br>
              <a:rPr lang="en-US" sz="4000" dirty="0">
                <a:latin typeface="+mj-lt"/>
              </a:rPr>
            </a:br>
            <a:endParaRPr lang="en-US" sz="4000" dirty="0">
              <a:latin typeface="+mj-lt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091206776"/>
              </p:ext>
            </p:extLst>
          </p:nvPr>
        </p:nvGraphicFramePr>
        <p:xfrm>
          <a:off x="1724560" y="922422"/>
          <a:ext cx="6977270" cy="5791200"/>
        </p:xfrm>
        <a:graphic>
          <a:graphicData uri="http://schemas.openxmlformats.org/drawingml/2006/table">
            <a:tbl>
              <a:tblPr firstRow="1" firstCol="1" bandRow="1"/>
              <a:tblGrid>
                <a:gridCol w="2321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7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8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0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January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884" marR="34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February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884" marR="34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March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884" marR="34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4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884" marR="34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Deliver Head of School Evaluation</a:t>
                      </a:r>
                    </a:p>
                  </a:txBody>
                  <a:tcPr marL="34884" marR="34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Budget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Presentation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884" marR="34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4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884" marR="34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884" marR="34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884" marR="34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0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April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884" marR="34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May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884" marR="34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June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884" marR="34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4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884" marR="34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884" marR="34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884" marR="34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4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884" marR="34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884" marR="34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884" marR="34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0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July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884" marR="34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August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884" marR="34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September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884" marR="34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4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884" marR="34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Onboarding New Board Members</a:t>
                      </a:r>
                    </a:p>
                  </a:txBody>
                  <a:tcPr marL="34884" marR="34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884" marR="34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4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884" marR="34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884" marR="34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884" marR="34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30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October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884" marR="34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November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884" marR="34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December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884" marR="34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442">
                <a:tc>
                  <a:txBody>
                    <a:bodyPr/>
                    <a:lstStyle/>
                    <a:p>
                      <a:pPr marL="0" marR="0" fontAlgn="base" hangingPunct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b="1" u="none" strike="noStrike" kern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fontAlgn="base" hangingPunct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b="1" u="none" strike="noStrike" kern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884" marR="34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 hangingPunct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b="1" u="none" strike="noStrike" kern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884" marR="34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 hangingPunct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b="1" u="none" strike="noStrike" kern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Begin Evaluation Process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884" marR="34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7442">
                <a:tc>
                  <a:txBody>
                    <a:bodyPr/>
                    <a:lstStyle/>
                    <a:p>
                      <a:pPr marL="0" marR="0" fontAlgn="base" hangingPunct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b="1" u="none" strike="noStrike" kern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fontAlgn="base" hangingPunct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b="1" u="none" strike="noStrike" kern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884" marR="34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 hangingPunct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b="1" u="none" strike="noStrike" kern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884" marR="34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 hangingPunct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b="1" u="none" strike="noStrike" kern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884" marR="34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2388449-B0A2-4894-BEB2-7E43684C0B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447" y="5702473"/>
            <a:ext cx="2621807" cy="84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40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750" y="31136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Meeting Assessment</a:t>
            </a: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839323"/>
              </p:ext>
            </p:extLst>
          </p:nvPr>
        </p:nvGraphicFramePr>
        <p:xfrm>
          <a:off x="1702734" y="1987335"/>
          <a:ext cx="6600894" cy="4559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Document" r:id="rId3" imgW="5501854" imgH="3801025" progId="Word.Document.12">
                  <p:embed/>
                </p:oleObj>
              </mc:Choice>
              <mc:Fallback>
                <p:oleObj name="Document" r:id="rId3" imgW="5501854" imgH="38010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2734" y="1987335"/>
                        <a:ext cx="6600894" cy="4559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A76D8DF-43F4-475E-AC04-396391F096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447" y="5702473"/>
            <a:ext cx="2621807" cy="84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43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2A70C0-CC15-BC44-AE22-0CD4C7E72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25347"/>
            <a:ext cx="6801321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Board Engagement and Assessment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4DC91A5-5DC8-41B9-AC0A-19B26CA1DF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447" y="5702473"/>
            <a:ext cx="2621807" cy="84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82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03CACBF-5AC2-40B5-B05E-DE36E4B14C8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42932638"/>
              </p:ext>
            </p:extLst>
          </p:nvPr>
        </p:nvGraphicFramePr>
        <p:xfrm>
          <a:off x="356839" y="500977"/>
          <a:ext cx="11374243" cy="6357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4365707-6BC2-2140-9B8D-E0B8323F5E77}"/>
              </a:ext>
            </a:extLst>
          </p:cNvPr>
          <p:cNvSpPr txBox="1"/>
          <p:nvPr/>
        </p:nvSpPr>
        <p:spPr>
          <a:xfrm>
            <a:off x="7684283" y="6416532"/>
            <a:ext cx="2820166" cy="44146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Roboto Regular"/>
              </a:rPr>
              <a:t>Head of School</a:t>
            </a:r>
          </a:p>
        </p:txBody>
      </p:sp>
    </p:spTree>
    <p:extLst>
      <p:ext uri="{BB962C8B-B14F-4D97-AF65-F5344CB8AC3E}">
        <p14:creationId xmlns:p14="http://schemas.microsoft.com/office/powerpoint/2010/main" val="2139743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DBFA40E-B6EE-490B-98B2-785612A1D7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2717897"/>
              </p:ext>
            </p:extLst>
          </p:nvPr>
        </p:nvGraphicFramePr>
        <p:xfrm>
          <a:off x="245328" y="267890"/>
          <a:ext cx="10816682" cy="6199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0222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2EB861-4A94-FF43-9B19-D2FDA59A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sz="4100" dirty="0">
                <a:solidFill>
                  <a:srgbClr val="002060"/>
                </a:solidFill>
                <a:latin typeface="Flama"/>
              </a:rPr>
              <a:t>The Source – Principles of Exceptional Boards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874AE2-2CEF-044C-968D-B8C3B23BC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600" dirty="0"/>
              <a:t>Principle #10  -Intentional Practices</a:t>
            </a:r>
          </a:p>
          <a:p>
            <a:pPr marL="0" indent="0">
              <a:buNone/>
            </a:pPr>
            <a:r>
              <a:rPr lang="en-US" sz="2600" dirty="0"/>
              <a:t>Exceptional boards intentionally structure themselves to fulfill essential governance duties and to support organizational priorities.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6F6D09-5EB4-864C-AAFC-A2BDF66163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073" b="1007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465967-719C-47D6-8070-B5D3509E4E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270" y="5542593"/>
            <a:ext cx="2621807" cy="84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32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2CDF56A-9F08-4405-9D18-E8632E92F4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1887930"/>
              </p:ext>
            </p:extLst>
          </p:nvPr>
        </p:nvGraphicFramePr>
        <p:xfrm>
          <a:off x="646771" y="80862"/>
          <a:ext cx="11240430" cy="634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1015A2B-FAA0-E042-A3BC-CEC9B8E450F6}"/>
              </a:ext>
            </a:extLst>
          </p:cNvPr>
          <p:cNvSpPr txBox="1"/>
          <p:nvPr/>
        </p:nvSpPr>
        <p:spPr>
          <a:xfrm>
            <a:off x="1762800" y="6079164"/>
            <a:ext cx="1967463" cy="4414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marL="0" marR="0" lvl="0" indent="0" algn="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Roboto Regular"/>
              </a:rPr>
              <a:t>Board Member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37053-67C4-5B48-B30A-1632320C20BE}"/>
              </a:ext>
            </a:extLst>
          </p:cNvPr>
          <p:cNvSpPr txBox="1"/>
          <p:nvPr/>
        </p:nvSpPr>
        <p:spPr>
          <a:xfrm>
            <a:off x="8282377" y="5981634"/>
            <a:ext cx="1949253" cy="4414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marL="0" marR="0" lvl="0" indent="0" algn="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Head of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616476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96679" y="327641"/>
            <a:ext cx="8503080" cy="944562"/>
          </a:xfrm>
        </p:spPr>
        <p:txBody>
          <a:bodyPr>
            <a:normAutofit/>
          </a:bodyPr>
          <a:lstStyle/>
          <a:p>
            <a:r>
              <a:rPr lang="en-US" dirty="0"/>
              <a:t>Engagement to What End?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7677" y="1448107"/>
            <a:ext cx="1920406" cy="1932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3665" y="1573013"/>
            <a:ext cx="2017951" cy="19691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606" y="4001785"/>
            <a:ext cx="2158171" cy="1987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77" y="4828251"/>
            <a:ext cx="1981477" cy="15337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322" y="3999733"/>
            <a:ext cx="2010056" cy="15908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580" y="4638448"/>
            <a:ext cx="2105319" cy="14861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949" y="1523694"/>
            <a:ext cx="1790950" cy="17814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192" y="2180088"/>
            <a:ext cx="2505425" cy="15146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50799" y="6296264"/>
            <a:ext cx="3444918" cy="288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r" defTabSz="410751" hangingPunct="0"/>
            <a:r>
              <a:rPr lang="en-US" sz="1406" dirty="0">
                <a:solidFill>
                  <a:srgbClr val="FFFFFF"/>
                </a:solidFill>
                <a:sym typeface="Roboto Regular"/>
              </a:rPr>
              <a:t>Diversit</a:t>
            </a:r>
            <a:r>
              <a:rPr lang="en-US" sz="1406" dirty="0">
                <a:solidFill>
                  <a:srgbClr val="FFFFFF"/>
                </a:solidFill>
              </a:rPr>
              <a:t>y That Builds a Culture of Inquiry, 2016</a:t>
            </a:r>
            <a:endParaRPr lang="en-US" sz="1406" dirty="0">
              <a:solidFill>
                <a:srgbClr val="FFFFFF"/>
              </a:solidFill>
              <a:sym typeface="Roboto Regular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16F922F-7D81-459E-82C7-933FEDFE7E5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447" y="5702473"/>
            <a:ext cx="2621807" cy="84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38734005"/>
              </p:ext>
            </p:extLst>
          </p:nvPr>
        </p:nvGraphicFramePr>
        <p:xfrm>
          <a:off x="576471" y="980454"/>
          <a:ext cx="10651434" cy="55197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97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7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485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1130" algn="l"/>
                        </a:tabLst>
                      </a:pPr>
                      <a:r>
                        <a:rPr lang="en-US" sz="2400">
                          <a:effectLst/>
                        </a:rPr>
                        <a:t>The Source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Does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Well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340" algn="l"/>
                        </a:tabLst>
                      </a:pPr>
                      <a:r>
                        <a:rPr lang="en-US" sz="2400" dirty="0">
                          <a:effectLst/>
                        </a:rPr>
                        <a:t>Need to Improve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085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2400"/>
                        </a:spcAft>
                        <a:tabLst>
                          <a:tab pos="28575" algn="l"/>
                        </a:tabLst>
                      </a:pPr>
                      <a:r>
                        <a:rPr lang="en-US" sz="2400">
                          <a:effectLst/>
                        </a:rPr>
                        <a:t>Listen attentively &amp; respectfully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2400"/>
                        </a:spcAft>
                        <a:tabLst>
                          <a:tab pos="151130" algn="l"/>
                        </a:tabLs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2400"/>
                        </a:spcAft>
                        <a:tabLst>
                          <a:tab pos="53340" algn="l"/>
                        </a:tabLs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085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2400"/>
                        </a:spcAft>
                        <a:tabLst>
                          <a:tab pos="28575" algn="l"/>
                        </a:tabLst>
                      </a:pPr>
                      <a:r>
                        <a:rPr lang="en-US" sz="2400">
                          <a:effectLst/>
                        </a:rPr>
                        <a:t>Encourages innovative suggestions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2400"/>
                        </a:spcAft>
                        <a:tabLst>
                          <a:tab pos="151130" algn="l"/>
                        </a:tabLs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2400"/>
                        </a:spcAft>
                        <a:tabLst>
                          <a:tab pos="53340" algn="l"/>
                        </a:tabLs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085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2400"/>
                        </a:spcAft>
                        <a:tabLst>
                          <a:tab pos="28575" algn="l"/>
                        </a:tabLst>
                      </a:pPr>
                      <a:r>
                        <a:rPr lang="en-US" sz="2400">
                          <a:effectLst/>
                        </a:rPr>
                        <a:t>Clear vision that inspires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2400"/>
                        </a:spcAft>
                        <a:tabLst>
                          <a:tab pos="151130" algn="l"/>
                        </a:tabLs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2400"/>
                        </a:spcAft>
                        <a:tabLst>
                          <a:tab pos="53340" algn="l"/>
                        </a:tabLs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085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2400"/>
                        </a:spcAft>
                        <a:tabLst>
                          <a:tab pos="28575" algn="l"/>
                          <a:tab pos="1695450" algn="l"/>
                        </a:tabLst>
                      </a:pPr>
                      <a:r>
                        <a:rPr lang="en-US" sz="2400">
                          <a:effectLst/>
                        </a:rPr>
                        <a:t>Put org interests above personal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2400"/>
                        </a:spcAft>
                        <a:tabLst>
                          <a:tab pos="151130" algn="l"/>
                        </a:tabLs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2400"/>
                        </a:spcAft>
                        <a:tabLst>
                          <a:tab pos="53340" algn="l"/>
                        </a:tabLs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085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2400"/>
                        </a:spcAft>
                        <a:tabLst>
                          <a:tab pos="28575" algn="l"/>
                        </a:tabLst>
                      </a:pPr>
                      <a:r>
                        <a:rPr lang="en-US" sz="2400">
                          <a:effectLst/>
                        </a:rPr>
                        <a:t>Able to resolve internal conflicts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2400"/>
                        </a:spcAft>
                        <a:tabLst>
                          <a:tab pos="151130" algn="l"/>
                        </a:tabLs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2400"/>
                        </a:spcAft>
                        <a:tabLst>
                          <a:tab pos="53340" algn="l"/>
                        </a:tabLs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085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2400"/>
                        </a:spcAft>
                        <a:tabLst>
                          <a:tab pos="28575" algn="l"/>
                        </a:tabLst>
                      </a:pPr>
                      <a:r>
                        <a:rPr lang="en-US" sz="2400">
                          <a:effectLst/>
                        </a:rPr>
                        <a:t>Honest communication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2400"/>
                        </a:spcAft>
                        <a:tabLst>
                          <a:tab pos="151130" algn="l"/>
                        </a:tabLs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2400"/>
                        </a:spcAft>
                        <a:tabLst>
                          <a:tab pos="53340" algn="l"/>
                        </a:tabLs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085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8575" algn="l"/>
                        </a:tabLst>
                      </a:pPr>
                      <a:r>
                        <a:rPr lang="en-US" sz="2400">
                          <a:effectLst/>
                        </a:rPr>
                        <a:t>Success is celebrated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2400"/>
                        </a:spcAft>
                        <a:tabLst>
                          <a:tab pos="151130" algn="l"/>
                        </a:tabLs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2400"/>
                        </a:spcAft>
                        <a:tabLst>
                          <a:tab pos="53340" algn="l"/>
                        </a:tabLs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085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2400"/>
                        </a:spcAft>
                        <a:tabLst>
                          <a:tab pos="28575" algn="l"/>
                        </a:tabLst>
                      </a:pPr>
                      <a:r>
                        <a:rPr lang="en-US" sz="2400">
                          <a:effectLst/>
                        </a:rPr>
                        <a:t>Share core values guiding decisions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2400"/>
                        </a:spcAft>
                        <a:tabLst>
                          <a:tab pos="151130" algn="l"/>
                        </a:tabLs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2400"/>
                        </a:spcAft>
                        <a:tabLst>
                          <a:tab pos="53340" algn="l"/>
                        </a:tabLs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085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2400"/>
                        </a:spcAft>
                        <a:tabLst>
                          <a:tab pos="28575" algn="l"/>
                        </a:tabLst>
                      </a:pPr>
                      <a:r>
                        <a:rPr lang="en-US" sz="2400">
                          <a:effectLst/>
                        </a:rPr>
                        <a:t>Collaborative team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2400"/>
                        </a:spcAft>
                        <a:tabLst>
                          <a:tab pos="151130" algn="l"/>
                        </a:tabLs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2400"/>
                        </a:spcAft>
                        <a:tabLst>
                          <a:tab pos="53340" algn="l"/>
                        </a:tabLs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1085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2400"/>
                        </a:spcAft>
                        <a:tabLst>
                          <a:tab pos="28575" algn="l"/>
                        </a:tabLst>
                      </a:pPr>
                      <a:r>
                        <a:rPr lang="en-US" sz="2400">
                          <a:effectLst/>
                        </a:rPr>
                        <a:t>Share accountability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2400"/>
                        </a:spcAft>
                        <a:tabLst>
                          <a:tab pos="151130" algn="l"/>
                        </a:tabLs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2400"/>
                        </a:spcAft>
                        <a:tabLst>
                          <a:tab pos="53340" algn="l"/>
                        </a:tabLs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1085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2400"/>
                        </a:spcAft>
                        <a:tabLst>
                          <a:tab pos="28575" algn="l"/>
                        </a:tabLst>
                      </a:pPr>
                      <a:r>
                        <a:rPr lang="en-US" sz="2400">
                          <a:effectLst/>
                        </a:rPr>
                        <a:t>Own further learning and growth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2400"/>
                        </a:spcAft>
                        <a:tabLst>
                          <a:tab pos="151130" algn="l"/>
                        </a:tabLs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2400"/>
                        </a:spcAft>
                        <a:tabLst>
                          <a:tab pos="53340" algn="l"/>
                        </a:tabLs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1085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2400"/>
                        </a:spcAft>
                        <a:tabLst>
                          <a:tab pos="28575" algn="l"/>
                        </a:tabLst>
                      </a:pPr>
                      <a:r>
                        <a:rPr lang="en-US" sz="2400">
                          <a:effectLst/>
                        </a:rPr>
                        <a:t>Social time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2400"/>
                        </a:spcAft>
                        <a:tabLst>
                          <a:tab pos="151130" algn="l"/>
                        </a:tabLs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2400"/>
                        </a:spcAft>
                        <a:tabLst>
                          <a:tab pos="53340" algn="l"/>
                        </a:tabLs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1085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2400"/>
                        </a:spcAft>
                        <a:tabLst>
                          <a:tab pos="28575" algn="l"/>
                        </a:tabLst>
                      </a:pPr>
                      <a:r>
                        <a:rPr lang="en-US" sz="2400" dirty="0">
                          <a:effectLst/>
                        </a:rPr>
                        <a:t>Encourages higher performance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2400"/>
                        </a:spcAft>
                        <a:tabLst>
                          <a:tab pos="151130" algn="l"/>
                        </a:tabLs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2400"/>
                        </a:spcAft>
                        <a:tabLst>
                          <a:tab pos="53340" algn="l"/>
                        </a:tabLs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53089" y="211013"/>
            <a:ext cx="61129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+mj-lt"/>
              </a:rPr>
              <a:t>Board Culture Assessment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9D5CFD-48BB-4660-86BE-214A7C0F48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447" y="5702473"/>
            <a:ext cx="2621807" cy="84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29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5556" y="168433"/>
            <a:ext cx="10515600" cy="1325563"/>
          </a:xfrm>
        </p:spPr>
        <p:txBody>
          <a:bodyPr/>
          <a:lstStyle/>
          <a:p>
            <a:r>
              <a:rPr lang="en-US" dirty="0"/>
              <a:t>Board Engagement Assessment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6504" y="1015296"/>
            <a:ext cx="4293705" cy="56742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134679" y="1015296"/>
            <a:ext cx="3776869" cy="455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ABC School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Board of Trustees Dashboard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5C5C35-6EAB-412B-8B01-0DC1A18515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447" y="5702473"/>
            <a:ext cx="2621807" cy="84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8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A5E4A-77C2-4DA7-8002-CD4F8FFE2C32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367" y="1258491"/>
            <a:ext cx="5173266" cy="3906106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5D6A3A-5996-473D-8C24-52BD35E2D2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447" y="5511973"/>
            <a:ext cx="2621807" cy="84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377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70210"/>
            <a:ext cx="3292524" cy="311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C6AAE25-BD23-41B5-AAE4-1DA5898C2A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FD41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411E033-2D4C-45DE-9CB7-DBE9FDE70A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76" y="2428663"/>
            <a:ext cx="6184580" cy="199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62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976" y="364189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Flama"/>
              </a:rPr>
              <a:t>Intentional Practices in Each Area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C199A1-5E3B-4C7D-936B-0E9C0B92D287}"/>
              </a:ext>
            </a:extLst>
          </p:cNvPr>
          <p:cNvGrpSpPr/>
          <p:nvPr/>
        </p:nvGrpSpPr>
        <p:grpSpPr>
          <a:xfrm>
            <a:off x="1944328" y="1507189"/>
            <a:ext cx="8669696" cy="4013926"/>
            <a:chOff x="1515852" y="1541211"/>
            <a:chExt cx="9569679" cy="491111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B284F6E-F907-40DA-8C8B-670D5AF9DF8F}"/>
                </a:ext>
              </a:extLst>
            </p:cNvPr>
            <p:cNvSpPr/>
            <p:nvPr/>
          </p:nvSpPr>
          <p:spPr>
            <a:xfrm>
              <a:off x="3854114" y="1541211"/>
              <a:ext cx="2412195" cy="4911119"/>
            </a:xfrm>
            <a:custGeom>
              <a:avLst/>
              <a:gdLst>
                <a:gd name="connsiteX0" fmla="*/ 0 w 2412195"/>
                <a:gd name="connsiteY0" fmla="*/ 241220 h 4911119"/>
                <a:gd name="connsiteX1" fmla="*/ 241220 w 2412195"/>
                <a:gd name="connsiteY1" fmla="*/ 0 h 4911119"/>
                <a:gd name="connsiteX2" fmla="*/ 2170976 w 2412195"/>
                <a:gd name="connsiteY2" fmla="*/ 0 h 4911119"/>
                <a:gd name="connsiteX3" fmla="*/ 2412196 w 2412195"/>
                <a:gd name="connsiteY3" fmla="*/ 241220 h 4911119"/>
                <a:gd name="connsiteX4" fmla="*/ 2412195 w 2412195"/>
                <a:gd name="connsiteY4" fmla="*/ 4669900 h 4911119"/>
                <a:gd name="connsiteX5" fmla="*/ 2170975 w 2412195"/>
                <a:gd name="connsiteY5" fmla="*/ 4911120 h 4911119"/>
                <a:gd name="connsiteX6" fmla="*/ 241220 w 2412195"/>
                <a:gd name="connsiteY6" fmla="*/ 4911119 h 4911119"/>
                <a:gd name="connsiteX7" fmla="*/ 0 w 2412195"/>
                <a:gd name="connsiteY7" fmla="*/ 4669899 h 4911119"/>
                <a:gd name="connsiteX8" fmla="*/ 0 w 2412195"/>
                <a:gd name="connsiteY8" fmla="*/ 241220 h 491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2195" h="4911119">
                  <a:moveTo>
                    <a:pt x="0" y="241220"/>
                  </a:moveTo>
                  <a:cubicBezTo>
                    <a:pt x="0" y="107998"/>
                    <a:pt x="107998" y="0"/>
                    <a:pt x="241220" y="0"/>
                  </a:cubicBezTo>
                  <a:lnTo>
                    <a:pt x="2170976" y="0"/>
                  </a:lnTo>
                  <a:cubicBezTo>
                    <a:pt x="2304198" y="0"/>
                    <a:pt x="2412196" y="107998"/>
                    <a:pt x="2412196" y="241220"/>
                  </a:cubicBezTo>
                  <a:cubicBezTo>
                    <a:pt x="2412196" y="1717447"/>
                    <a:pt x="2412195" y="3193673"/>
                    <a:pt x="2412195" y="4669900"/>
                  </a:cubicBezTo>
                  <a:cubicBezTo>
                    <a:pt x="2412195" y="4803122"/>
                    <a:pt x="2304197" y="4911120"/>
                    <a:pt x="2170975" y="4911120"/>
                  </a:cubicBezTo>
                  <a:lnTo>
                    <a:pt x="241220" y="4911119"/>
                  </a:lnTo>
                  <a:cubicBezTo>
                    <a:pt x="107998" y="4911119"/>
                    <a:pt x="0" y="4803121"/>
                    <a:pt x="0" y="4669899"/>
                  </a:cubicBezTo>
                  <a:lnTo>
                    <a:pt x="0" y="24122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4480" tIns="2248927" rIns="284480" bIns="1266705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000" b="0" i="0" u="none" kern="1200">
                  <a:effectLst/>
                  <a:latin typeface="+mn-lt"/>
                </a:rPr>
                <a:t>The People </a:t>
              </a:r>
              <a:endParaRPr lang="en-US" sz="4000" b="0" i="0" u="none" kern="1200" dirty="0">
                <a:effectLst/>
                <a:latin typeface="+mn-lt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E5C4A00-9D96-407E-BD67-187102F8D74A}"/>
                </a:ext>
              </a:extLst>
            </p:cNvPr>
            <p:cNvSpPr/>
            <p:nvPr/>
          </p:nvSpPr>
          <p:spPr>
            <a:xfrm>
              <a:off x="4151325" y="1771214"/>
              <a:ext cx="1635402" cy="1635402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BB1A16B-B2BF-4EF0-B01E-7B9DFB4A8436}"/>
                </a:ext>
              </a:extLst>
            </p:cNvPr>
            <p:cNvSpPr/>
            <p:nvPr/>
          </p:nvSpPr>
          <p:spPr>
            <a:xfrm>
              <a:off x="6306086" y="1541211"/>
              <a:ext cx="2412195" cy="4911119"/>
            </a:xfrm>
            <a:custGeom>
              <a:avLst/>
              <a:gdLst>
                <a:gd name="connsiteX0" fmla="*/ 0 w 2412195"/>
                <a:gd name="connsiteY0" fmla="*/ 241220 h 4911119"/>
                <a:gd name="connsiteX1" fmla="*/ 241220 w 2412195"/>
                <a:gd name="connsiteY1" fmla="*/ 0 h 4911119"/>
                <a:gd name="connsiteX2" fmla="*/ 2170976 w 2412195"/>
                <a:gd name="connsiteY2" fmla="*/ 0 h 4911119"/>
                <a:gd name="connsiteX3" fmla="*/ 2412196 w 2412195"/>
                <a:gd name="connsiteY3" fmla="*/ 241220 h 4911119"/>
                <a:gd name="connsiteX4" fmla="*/ 2412195 w 2412195"/>
                <a:gd name="connsiteY4" fmla="*/ 4669900 h 4911119"/>
                <a:gd name="connsiteX5" fmla="*/ 2170975 w 2412195"/>
                <a:gd name="connsiteY5" fmla="*/ 4911120 h 4911119"/>
                <a:gd name="connsiteX6" fmla="*/ 241220 w 2412195"/>
                <a:gd name="connsiteY6" fmla="*/ 4911119 h 4911119"/>
                <a:gd name="connsiteX7" fmla="*/ 0 w 2412195"/>
                <a:gd name="connsiteY7" fmla="*/ 4669899 h 4911119"/>
                <a:gd name="connsiteX8" fmla="*/ 0 w 2412195"/>
                <a:gd name="connsiteY8" fmla="*/ 241220 h 491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2195" h="4911119">
                  <a:moveTo>
                    <a:pt x="0" y="241220"/>
                  </a:moveTo>
                  <a:cubicBezTo>
                    <a:pt x="0" y="107998"/>
                    <a:pt x="107998" y="0"/>
                    <a:pt x="241220" y="0"/>
                  </a:cubicBezTo>
                  <a:lnTo>
                    <a:pt x="2170976" y="0"/>
                  </a:lnTo>
                  <a:cubicBezTo>
                    <a:pt x="2304198" y="0"/>
                    <a:pt x="2412196" y="107998"/>
                    <a:pt x="2412196" y="241220"/>
                  </a:cubicBezTo>
                  <a:cubicBezTo>
                    <a:pt x="2412196" y="1717447"/>
                    <a:pt x="2412195" y="3193673"/>
                    <a:pt x="2412195" y="4669900"/>
                  </a:cubicBezTo>
                  <a:cubicBezTo>
                    <a:pt x="2412195" y="4803122"/>
                    <a:pt x="2304197" y="4911120"/>
                    <a:pt x="2170975" y="4911120"/>
                  </a:cubicBezTo>
                  <a:lnTo>
                    <a:pt x="241220" y="4911119"/>
                  </a:lnTo>
                  <a:cubicBezTo>
                    <a:pt x="107998" y="4911119"/>
                    <a:pt x="0" y="4803121"/>
                    <a:pt x="0" y="4669899"/>
                  </a:cubicBezTo>
                  <a:lnTo>
                    <a:pt x="0" y="24122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4480" tIns="2248927" rIns="284480" bIns="1266705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000" kern="1200" dirty="0"/>
                <a:t>The Impact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1BEEEFF-368D-4116-94DA-800810DA65B9}"/>
                </a:ext>
              </a:extLst>
            </p:cNvPr>
            <p:cNvSpPr/>
            <p:nvPr/>
          </p:nvSpPr>
          <p:spPr>
            <a:xfrm>
              <a:off x="6600856" y="1736576"/>
              <a:ext cx="1635402" cy="1635402"/>
            </a:xfrm>
            <a:prstGeom prst="ellipse">
              <a:avLst/>
            </a:prstGeom>
            <a:blipFill rotWithShape="1"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DA2D9DB-7B8B-48AA-B745-2FFFC4D2C8E1}"/>
                </a:ext>
              </a:extLst>
            </p:cNvPr>
            <p:cNvSpPr/>
            <p:nvPr/>
          </p:nvSpPr>
          <p:spPr>
            <a:xfrm>
              <a:off x="8747793" y="1541211"/>
              <a:ext cx="2337738" cy="4911119"/>
            </a:xfrm>
            <a:custGeom>
              <a:avLst/>
              <a:gdLst>
                <a:gd name="connsiteX0" fmla="*/ 0 w 2412195"/>
                <a:gd name="connsiteY0" fmla="*/ 241220 h 4911119"/>
                <a:gd name="connsiteX1" fmla="*/ 241220 w 2412195"/>
                <a:gd name="connsiteY1" fmla="*/ 0 h 4911119"/>
                <a:gd name="connsiteX2" fmla="*/ 2170976 w 2412195"/>
                <a:gd name="connsiteY2" fmla="*/ 0 h 4911119"/>
                <a:gd name="connsiteX3" fmla="*/ 2412196 w 2412195"/>
                <a:gd name="connsiteY3" fmla="*/ 241220 h 4911119"/>
                <a:gd name="connsiteX4" fmla="*/ 2412195 w 2412195"/>
                <a:gd name="connsiteY4" fmla="*/ 4669900 h 4911119"/>
                <a:gd name="connsiteX5" fmla="*/ 2170975 w 2412195"/>
                <a:gd name="connsiteY5" fmla="*/ 4911120 h 4911119"/>
                <a:gd name="connsiteX6" fmla="*/ 241220 w 2412195"/>
                <a:gd name="connsiteY6" fmla="*/ 4911119 h 4911119"/>
                <a:gd name="connsiteX7" fmla="*/ 0 w 2412195"/>
                <a:gd name="connsiteY7" fmla="*/ 4669899 h 4911119"/>
                <a:gd name="connsiteX8" fmla="*/ 0 w 2412195"/>
                <a:gd name="connsiteY8" fmla="*/ 241220 h 491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2195" h="4911119">
                  <a:moveTo>
                    <a:pt x="0" y="241220"/>
                  </a:moveTo>
                  <a:cubicBezTo>
                    <a:pt x="0" y="107998"/>
                    <a:pt x="107998" y="0"/>
                    <a:pt x="241220" y="0"/>
                  </a:cubicBezTo>
                  <a:lnTo>
                    <a:pt x="2170976" y="0"/>
                  </a:lnTo>
                  <a:cubicBezTo>
                    <a:pt x="2304198" y="0"/>
                    <a:pt x="2412196" y="107998"/>
                    <a:pt x="2412196" y="241220"/>
                  </a:cubicBezTo>
                  <a:cubicBezTo>
                    <a:pt x="2412196" y="1717447"/>
                    <a:pt x="2412195" y="3193673"/>
                    <a:pt x="2412195" y="4669900"/>
                  </a:cubicBezTo>
                  <a:cubicBezTo>
                    <a:pt x="2412195" y="4803122"/>
                    <a:pt x="2304197" y="4911120"/>
                    <a:pt x="2170975" y="4911120"/>
                  </a:cubicBezTo>
                  <a:lnTo>
                    <a:pt x="241220" y="4911119"/>
                  </a:lnTo>
                  <a:cubicBezTo>
                    <a:pt x="107998" y="4911119"/>
                    <a:pt x="0" y="4803121"/>
                    <a:pt x="0" y="4669899"/>
                  </a:cubicBezTo>
                  <a:lnTo>
                    <a:pt x="0" y="24122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4480" tIns="2248927" rIns="284480" bIns="1266705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000" kern="1200" dirty="0">
                  <a:latin typeface="+mn-lt"/>
                </a:rPr>
                <a:t>The Culture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7E81F42-15D7-461C-87F0-CE93B988E582}"/>
                </a:ext>
              </a:extLst>
            </p:cNvPr>
            <p:cNvSpPr/>
            <p:nvPr/>
          </p:nvSpPr>
          <p:spPr>
            <a:xfrm>
              <a:off x="9108067" y="1736576"/>
              <a:ext cx="1635402" cy="1635402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E9F4862-36AF-4616-B95A-CE029AB64015}"/>
                </a:ext>
              </a:extLst>
            </p:cNvPr>
            <p:cNvSpPr/>
            <p:nvPr/>
          </p:nvSpPr>
          <p:spPr>
            <a:xfrm>
              <a:off x="1515852" y="1541211"/>
              <a:ext cx="2296747" cy="4911119"/>
            </a:xfrm>
            <a:custGeom>
              <a:avLst/>
              <a:gdLst>
                <a:gd name="connsiteX0" fmla="*/ 0 w 2296747"/>
                <a:gd name="connsiteY0" fmla="*/ 229675 h 4911119"/>
                <a:gd name="connsiteX1" fmla="*/ 229675 w 2296747"/>
                <a:gd name="connsiteY1" fmla="*/ 0 h 4911119"/>
                <a:gd name="connsiteX2" fmla="*/ 2067072 w 2296747"/>
                <a:gd name="connsiteY2" fmla="*/ 0 h 4911119"/>
                <a:gd name="connsiteX3" fmla="*/ 2296747 w 2296747"/>
                <a:gd name="connsiteY3" fmla="*/ 229675 h 4911119"/>
                <a:gd name="connsiteX4" fmla="*/ 2296747 w 2296747"/>
                <a:gd name="connsiteY4" fmla="*/ 4681444 h 4911119"/>
                <a:gd name="connsiteX5" fmla="*/ 2067072 w 2296747"/>
                <a:gd name="connsiteY5" fmla="*/ 4911119 h 4911119"/>
                <a:gd name="connsiteX6" fmla="*/ 229675 w 2296747"/>
                <a:gd name="connsiteY6" fmla="*/ 4911119 h 4911119"/>
                <a:gd name="connsiteX7" fmla="*/ 0 w 2296747"/>
                <a:gd name="connsiteY7" fmla="*/ 4681444 h 4911119"/>
                <a:gd name="connsiteX8" fmla="*/ 0 w 2296747"/>
                <a:gd name="connsiteY8" fmla="*/ 229675 h 491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6747" h="4911119">
                  <a:moveTo>
                    <a:pt x="0" y="229675"/>
                  </a:moveTo>
                  <a:cubicBezTo>
                    <a:pt x="0" y="102829"/>
                    <a:pt x="102829" y="0"/>
                    <a:pt x="229675" y="0"/>
                  </a:cubicBezTo>
                  <a:lnTo>
                    <a:pt x="2067072" y="0"/>
                  </a:lnTo>
                  <a:cubicBezTo>
                    <a:pt x="2193918" y="0"/>
                    <a:pt x="2296747" y="102829"/>
                    <a:pt x="2296747" y="229675"/>
                  </a:cubicBezTo>
                  <a:lnTo>
                    <a:pt x="2296747" y="4681444"/>
                  </a:lnTo>
                  <a:cubicBezTo>
                    <a:pt x="2296747" y="4808290"/>
                    <a:pt x="2193918" y="4911119"/>
                    <a:pt x="2067072" y="4911119"/>
                  </a:cubicBezTo>
                  <a:lnTo>
                    <a:pt x="229675" y="4911119"/>
                  </a:lnTo>
                  <a:cubicBezTo>
                    <a:pt x="102829" y="4911119"/>
                    <a:pt x="0" y="4808290"/>
                    <a:pt x="0" y="4681444"/>
                  </a:cubicBezTo>
                  <a:lnTo>
                    <a:pt x="0" y="22967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4480" tIns="2248927" rIns="284480" bIns="1266705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sz="4000" kern="1200" dirty="0">
                  <a:latin typeface="Flama"/>
                </a:rPr>
                <a:t>The </a:t>
              </a:r>
            </a:p>
            <a:p>
              <a:pPr marL="0" lvl="0" indent="0" algn="ctr" defTabSz="177800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sz="4000" kern="1200" dirty="0">
                  <a:latin typeface="Flama"/>
                </a:rPr>
                <a:t>Work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D483BE2-4CFF-4D23-B912-7F39DBE95968}"/>
                </a:ext>
              </a:extLst>
            </p:cNvPr>
            <p:cNvSpPr/>
            <p:nvPr/>
          </p:nvSpPr>
          <p:spPr>
            <a:xfrm>
              <a:off x="1847826" y="1783005"/>
              <a:ext cx="1635402" cy="1635402"/>
            </a:xfrm>
            <a:prstGeom prst="ellipse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Arrow: Left-Right 13">
              <a:extLst>
                <a:ext uri="{FF2B5EF4-FFF2-40B4-BE49-F238E27FC236}">
                  <a16:creationId xmlns:a16="http://schemas.microsoft.com/office/drawing/2014/main" id="{1790A03B-D6F0-41E1-B023-E99D6DEEBA87}"/>
                </a:ext>
              </a:extLst>
            </p:cNvPr>
            <p:cNvSpPr/>
            <p:nvPr/>
          </p:nvSpPr>
          <p:spPr>
            <a:xfrm>
              <a:off x="1814849" y="5470106"/>
              <a:ext cx="8975912" cy="736667"/>
            </a:xfrm>
            <a:prstGeom prst="leftRightArrow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98E5C91-8206-4919-99CD-3BE824D810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447" y="5639308"/>
            <a:ext cx="2621807" cy="84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3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23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25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2A70C0-CC15-BC44-AE22-0CD4C7E72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84" y="2738406"/>
            <a:ext cx="10908632" cy="138118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000" b="1" kern="1200" dirty="0">
                <a:solidFill>
                  <a:srgbClr val="002060"/>
                </a:solidFill>
                <a:latin typeface="Flama"/>
              </a:rPr>
              <a:t>Head of School Support and Assessment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29D904-662C-4891-82B8-4EBEBC62A0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447" y="5582158"/>
            <a:ext cx="2621807" cy="84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21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E932367B-40A6-4C6A-8E31-2BE6C6C6A91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749"/>
            <a:ext cx="12224124" cy="70050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77410C5-126C-44B8-BBE4-6186547AACBC}"/>
              </a:ext>
            </a:extLst>
          </p:cNvPr>
          <p:cNvSpPr/>
          <p:nvPr/>
        </p:nvSpPr>
        <p:spPr>
          <a:xfrm>
            <a:off x="850227" y="885642"/>
            <a:ext cx="59195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Flama"/>
                <a:ea typeface="Times New Roman" panose="02020603050405020304" pitchFamily="18" charset="0"/>
                <a:cs typeface="Times New Roman" panose="02020603050405020304" pitchFamily="18" charset="0"/>
              </a:rPr>
              <a:t>No matter how smart, effective or impressive your team members, if you don’t have reciprocity and team trust, you cannot work well together. </a:t>
            </a:r>
            <a:endParaRPr lang="en-US" sz="4000" b="1" dirty="0">
              <a:solidFill>
                <a:srgbClr val="002060"/>
              </a:solidFill>
              <a:latin typeface="Flam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53FEA9-827E-4CE8-9D2D-E5EFABDA8F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447" y="5606221"/>
            <a:ext cx="2621807" cy="84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29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666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Flama"/>
              </a:rPr>
              <a:t>Head of School Support Committee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576439"/>
              </p:ext>
            </p:extLst>
          </p:nvPr>
        </p:nvGraphicFramePr>
        <p:xfrm>
          <a:off x="838199" y="1323474"/>
          <a:ext cx="10062411" cy="4613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500A31E-DEA6-4314-A769-CDDB8BAFB7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447" y="5816773"/>
            <a:ext cx="2621807" cy="84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42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ACE0F-9CBC-FF4E-A491-B2736446F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Cultivating a Climate of Trust and Respect Between Head of School and Board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5D871E7-ED0E-484C-8D9B-C4FEF083C48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8200" y="1925053"/>
          <a:ext cx="11049000" cy="4764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0225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A06D8-4C55-624D-A16F-54D9936E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Discussing and Constructively Challenging Recommendations Made by the HoS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CFA910F-31E4-464A-B09C-50F72BDC214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8201" y="2057399"/>
          <a:ext cx="10760242" cy="443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6068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709</Words>
  <Application>Microsoft Office PowerPoint</Application>
  <PresentationFormat>Widescreen</PresentationFormat>
  <Paragraphs>214</Paragraphs>
  <Slides>35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Calibri</vt:lpstr>
      <vt:lpstr>Calibri Light</vt:lpstr>
      <vt:lpstr>Corbel</vt:lpstr>
      <vt:lpstr>Flama</vt:lpstr>
      <vt:lpstr>Helvetica Light</vt:lpstr>
      <vt:lpstr>Roboto Regular</vt:lpstr>
      <vt:lpstr>Times New Roman</vt:lpstr>
      <vt:lpstr>Wingdings</vt:lpstr>
      <vt:lpstr>Office Theme</vt:lpstr>
      <vt:lpstr>Document</vt:lpstr>
      <vt:lpstr>PowerPoint Presentation</vt:lpstr>
      <vt:lpstr>Intentional Practices to Build Greater Capacity in Our Boards and Professionals</vt:lpstr>
      <vt:lpstr>The Source – Principles of Exceptional Boards</vt:lpstr>
      <vt:lpstr>Intentional Practices in Each Area</vt:lpstr>
      <vt:lpstr>Head of School Support and Assessment</vt:lpstr>
      <vt:lpstr>PowerPoint Presentation</vt:lpstr>
      <vt:lpstr>Head of School Support Committee</vt:lpstr>
      <vt:lpstr>Cultivating a Climate of Trust and Respect Between Head of School and Board</vt:lpstr>
      <vt:lpstr>Discussing and Constructively Challenging Recommendations Made by the HoS</vt:lpstr>
      <vt:lpstr>Working Towards a Constructive Partnership</vt:lpstr>
      <vt:lpstr>Working with a Head of School Support Committee</vt:lpstr>
      <vt:lpstr>Assessment as a Governance Practice</vt:lpstr>
      <vt:lpstr>Formally Assessing the Head of School’s Performance</vt:lpstr>
      <vt:lpstr>Head of School Assessment Preparation</vt:lpstr>
      <vt:lpstr>Head of School Assessment Implementation</vt:lpstr>
      <vt:lpstr>Timeline</vt:lpstr>
      <vt:lpstr>PowerPoint Presentation</vt:lpstr>
      <vt:lpstr>Board Meetings</vt:lpstr>
      <vt:lpstr>Preparing for Board Meetings</vt:lpstr>
      <vt:lpstr>Using Effective Meeting Practices  (clear agendas, good facilitation, managing time)</vt:lpstr>
      <vt:lpstr>Allowing Adequate Time for Board Members to Ask Questions and Explore Issues</vt:lpstr>
      <vt:lpstr>Focus on Strategic Issues</vt:lpstr>
      <vt:lpstr>Catalytic/Strategic Questions to Consider</vt:lpstr>
      <vt:lpstr>Allow Time for Meaningful Discussion  </vt:lpstr>
      <vt:lpstr>Annual Board Calendar </vt:lpstr>
      <vt:lpstr>Meeting Assessment</vt:lpstr>
      <vt:lpstr>Board Engagement and Assessment</vt:lpstr>
      <vt:lpstr>PowerPoint Presentation</vt:lpstr>
      <vt:lpstr>PowerPoint Presentation</vt:lpstr>
      <vt:lpstr>PowerPoint Presentation</vt:lpstr>
      <vt:lpstr>Engagement to What End?</vt:lpstr>
      <vt:lpstr>PowerPoint Presentation</vt:lpstr>
      <vt:lpstr>Board Engagement Assessment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</dc:creator>
  <cp:lastModifiedBy>HP Inc.</cp:lastModifiedBy>
  <cp:revision>12</cp:revision>
  <dcterms:created xsi:type="dcterms:W3CDTF">2019-03-06T21:59:02Z</dcterms:created>
  <dcterms:modified xsi:type="dcterms:W3CDTF">2019-03-25T14:29:39Z</dcterms:modified>
</cp:coreProperties>
</file>